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DC9D5-2CA3-4113-9BAD-EBDFFD3AAC3E}" type="datetimeFigureOut">
              <a:rPr lang="tr-TR" smtClean="0"/>
              <a:t>11.10.2021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C193E-D321-49CA-B7D4-F94BD68CEF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9700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FC0DD-3C96-429C-8FA8-A21D2CF2D67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958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5AB2B6D-18F5-4C1E-8EC3-D70A238AD4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3C4D182-FCA7-450E-B08D-D84CCFB0C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76438A8-FD97-4BB6-B33D-01D71EA34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A5C-AEA0-4642-A1E6-B384F363E67E}" type="datetimeFigureOut">
              <a:rPr lang="tr-TR" smtClean="0"/>
              <a:t>11.10.2021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2D9A514-67E5-4633-BCC6-D6EBAD253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8921694-6704-485B-8468-89AE311A7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D87D-04AA-4310-914B-EF2EAAABF7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9473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A6EE7C9-9A55-486A-85E4-13F44574C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10A8116-BEF8-4622-A17A-0102759F12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F668F80-57AD-4EC2-9A6A-32D12DEA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A5C-AEA0-4642-A1E6-B384F363E67E}" type="datetimeFigureOut">
              <a:rPr lang="tr-TR" smtClean="0"/>
              <a:t>11.10.2021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2DD837-2807-40BC-9094-57BFAA55A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9400C52-E5BF-4A4A-AB53-60C70067B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D87D-04AA-4310-914B-EF2EAAABF7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0629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EF77860-6721-4D35-B105-4C73CF7B25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78AAAC4-7A5C-4ABB-A754-8B31BD89A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AE22D20-A3EA-4EC9-B748-1F206F1C0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A5C-AEA0-4642-A1E6-B384F363E67E}" type="datetimeFigureOut">
              <a:rPr lang="tr-TR" smtClean="0"/>
              <a:t>11.10.2021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7B28F6F-9AE8-440B-A892-0327F47B5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CD1B91E-D685-4CD4-ADC9-1FACC0C98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D87D-04AA-4310-914B-EF2EAAABF7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690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89B1D8D-234B-444B-AF0A-65881493A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2A0CCB-D10D-4129-BB03-FEDECA2D4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F63604B-AE91-41D8-9249-F7625BAD9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A5C-AEA0-4642-A1E6-B384F363E67E}" type="datetimeFigureOut">
              <a:rPr lang="tr-TR" smtClean="0"/>
              <a:t>11.10.2021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E07C44E-3002-438E-88C5-A241EDF6F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307A71D-6A62-41F8-AF81-6D6957F42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D87D-04AA-4310-914B-EF2EAAABF7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88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6699CD5-2C31-4F48-8BA4-E3297CFEF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630CCDC-160E-4A07-BEF9-82B4E43F3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32B5797-A705-4E1C-B2D1-929F7699F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A5C-AEA0-4642-A1E6-B384F363E67E}" type="datetimeFigureOut">
              <a:rPr lang="tr-TR" smtClean="0"/>
              <a:t>11.10.2021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0C8CA55-79D6-4121-A45F-42B3215E4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34399C5-0746-412F-9BA8-EF60008BA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D87D-04AA-4310-914B-EF2EAAABF7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38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5EE2B87-D4DC-4C97-A878-8469AC17A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29F53E-A13F-488B-AE12-A275C96305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7C00E38-79FB-4A66-86CB-6F938CA65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8FCB4D9-9C80-42AE-918A-BC69EFD65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A5C-AEA0-4642-A1E6-B384F363E67E}" type="datetimeFigureOut">
              <a:rPr lang="tr-TR" smtClean="0"/>
              <a:t>11.10.2021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4EF895A-3412-4DE6-9E2F-C9A648449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EAB3932-A467-41BC-8B47-96378BC3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D87D-04AA-4310-914B-EF2EAAABF7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1849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F29ED01-ACD7-41A2-9DE6-D56E03590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210510C-6480-4C61-928C-9B90FA857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CB091F9-D5DF-4503-9DE0-D290B87933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61BE7DD-5871-4F1A-9E9D-7B4E3B2DAC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D669FDF7-687E-4CAA-B4BB-66C7221EDD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D7F68DF-7163-4B16-BE85-F2ED003AF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A5C-AEA0-4642-A1E6-B384F363E67E}" type="datetimeFigureOut">
              <a:rPr lang="tr-TR" smtClean="0"/>
              <a:t>11.10.2021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7FB6285-3158-4574-9E23-BA4EEBE63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F0A009C0-A2B6-422C-B948-7F63E817C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D87D-04AA-4310-914B-EF2EAAABF7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934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7AADB3B-3C0D-438E-A4F1-D211AB01E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405BF4B4-1CA6-4373-A20C-B53D5BC62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A5C-AEA0-4642-A1E6-B384F363E67E}" type="datetimeFigureOut">
              <a:rPr lang="tr-TR" smtClean="0"/>
              <a:t>11.10.2021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562BA01-EC9D-4CA9-83E9-B3AD87511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626D976-883F-494C-9E89-B14FA1AD2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D87D-04AA-4310-914B-EF2EAAABF7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433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BDCE582-38DA-47AB-AF4A-810E10B73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A5C-AEA0-4642-A1E6-B384F363E67E}" type="datetimeFigureOut">
              <a:rPr lang="tr-TR" smtClean="0"/>
              <a:t>11.10.2021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EBB757F-BB08-49D2-A153-9BEF5ABFE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E909557-D5E7-4645-A53B-989BE9652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D87D-04AA-4310-914B-EF2EAAABF7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2835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62A9BD2-9252-4CC2-ADB2-094801B03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D4BC5A-A97A-4BF3-9F7E-FCD823E68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03CB7C8-2B55-4C5D-886A-473FA101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F39C04C-FB31-4348-8C09-723C7E1CC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A5C-AEA0-4642-A1E6-B384F363E67E}" type="datetimeFigureOut">
              <a:rPr lang="tr-TR" smtClean="0"/>
              <a:t>11.10.2021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A4749DA-5680-4931-BF8B-96F5F6BCF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8D3AD59-4062-4202-B97B-3C0B96DB2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D87D-04AA-4310-914B-EF2EAAABF7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1578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858E4BE-DB00-4061-855C-A5C87DDE5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A91FD4E-A852-43C5-8C56-928B11BE75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D2BF720-FD71-4ED0-98C4-3E0812989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525A907-3D2E-4583-863D-726525609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A5C-AEA0-4642-A1E6-B384F363E67E}" type="datetimeFigureOut">
              <a:rPr lang="tr-TR" smtClean="0"/>
              <a:t>11.10.2021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50B8B7B-BED9-4638-97DB-74EE6A7DA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F6F8CB6-FB5E-48D8-9F0D-FCF72E8AC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D87D-04AA-4310-914B-EF2EAAABF7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3301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563F92B2-C38E-4BBC-96E7-D8D3BEC54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5FEA834-EBD9-4173-B154-13F81CE88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8A1C60F-D06A-4B3D-BF2B-2CDBD37CEB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4A5C-AEA0-4642-A1E6-B384F363E67E}" type="datetimeFigureOut">
              <a:rPr lang="tr-TR" smtClean="0"/>
              <a:t>11.10.2021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AEE4E9C-B1B1-4A9C-8189-CCE8C39CE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A498C4B-56A7-49EF-903B-F81A932B1B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8D87D-04AA-4310-914B-EF2EAAABF7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297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89" y="132339"/>
            <a:ext cx="9024401" cy="1441301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8622" y="1969836"/>
            <a:ext cx="8292071" cy="352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668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Geniş ekran</PresentationFormat>
  <Paragraphs>1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Akkaraaslan</dc:creator>
  <cp:lastModifiedBy>Akkaraaslan</cp:lastModifiedBy>
  <cp:revision>1</cp:revision>
  <dcterms:created xsi:type="dcterms:W3CDTF">2021-10-11T15:47:42Z</dcterms:created>
  <dcterms:modified xsi:type="dcterms:W3CDTF">2021-10-11T15:47:46Z</dcterms:modified>
</cp:coreProperties>
</file>