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tr-TR" smtClean="0"/>
              <a:t>Resim eklemek için simgeyi tıklatın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Öğrenci işleri\Desktop\1414000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09523"/>
            <a:ext cx="2534555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5" name="Metin kutusu 4"/>
          <p:cNvSpPr txBox="1"/>
          <p:nvPr/>
        </p:nvSpPr>
        <p:spPr>
          <a:xfrm>
            <a:off x="1799692" y="54996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3.Sınıf Yüksek Onur Öğrencileri</a:t>
            </a:r>
            <a:endParaRPr lang="tr-TR" sz="24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4632332" y="2780928"/>
            <a:ext cx="3024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141400048</a:t>
            </a:r>
          </a:p>
          <a:p>
            <a:pPr algn="ctr"/>
            <a:r>
              <a:rPr lang="tr-TR" sz="2400" b="1" dirty="0" smtClean="0"/>
              <a:t>Batuhan </a:t>
            </a:r>
            <a:r>
              <a:rPr lang="tr-TR" sz="2400" b="1" dirty="0" smtClean="0"/>
              <a:t>DUMAN</a:t>
            </a:r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err="1"/>
              <a:t>Sınıf</a:t>
            </a:r>
            <a:r>
              <a:rPr lang="en-US" sz="2400" b="1" dirty="0"/>
              <a:t> </a:t>
            </a:r>
            <a:r>
              <a:rPr lang="en-US" sz="2400" b="1" dirty="0" err="1" smtClean="0"/>
              <a:t>Birincisi</a:t>
            </a:r>
            <a:endParaRPr lang="en-US" sz="2400" b="1" dirty="0"/>
          </a:p>
          <a:p>
            <a:pPr algn="ctr"/>
            <a:r>
              <a:rPr lang="en-US" sz="2400" b="1" dirty="0"/>
              <a:t>AGNO: </a:t>
            </a:r>
            <a:r>
              <a:rPr lang="en-US" sz="2400" b="1" dirty="0" smtClean="0"/>
              <a:t>3.91</a:t>
            </a:r>
            <a:endParaRPr lang="tr-TR" sz="2400" b="1" dirty="0"/>
          </a:p>
          <a:p>
            <a:pPr algn="ctr"/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1201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499992" y="2492896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141400005</a:t>
            </a:r>
          </a:p>
          <a:p>
            <a:pPr algn="ctr"/>
            <a:r>
              <a:rPr lang="tr-TR" sz="2400" b="1" dirty="0" smtClean="0"/>
              <a:t>Seher </a:t>
            </a:r>
            <a:r>
              <a:rPr lang="tr-TR" sz="2400" b="1" dirty="0" smtClean="0"/>
              <a:t>YILDIZ</a:t>
            </a:r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err="1"/>
              <a:t>Sınıf</a:t>
            </a:r>
            <a:r>
              <a:rPr lang="en-US" sz="2400" b="1" dirty="0"/>
              <a:t> </a:t>
            </a:r>
            <a:r>
              <a:rPr lang="en-US" sz="2400" b="1" dirty="0" err="1"/>
              <a:t>İkincisi</a:t>
            </a:r>
            <a:endParaRPr lang="en-US" sz="2400" b="1" dirty="0"/>
          </a:p>
          <a:p>
            <a:pPr algn="ctr"/>
            <a:r>
              <a:rPr lang="en-US" sz="2400" b="1" dirty="0"/>
              <a:t>AGNO: </a:t>
            </a:r>
            <a:r>
              <a:rPr lang="en-US" sz="2400" b="1" dirty="0" smtClean="0"/>
              <a:t>3.76</a:t>
            </a:r>
            <a:endParaRPr lang="tr-TR" sz="2400" b="1" dirty="0"/>
          </a:p>
          <a:p>
            <a:pPr algn="ctr"/>
            <a:endParaRPr lang="tr-TR" sz="2400" b="1" dirty="0"/>
          </a:p>
        </p:txBody>
      </p:sp>
      <p:pic>
        <p:nvPicPr>
          <p:cNvPr id="1026" name="Picture 2" descr="C:\Users\MEHMET\Downloads\IMG-20161215-WA009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0" t="9997" r="-580" b="20479"/>
          <a:stretch/>
        </p:blipFill>
        <p:spPr bwMode="auto">
          <a:xfrm>
            <a:off x="1259632" y="1613791"/>
            <a:ext cx="2745942" cy="36345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8637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Öğrenci işleri\Desktop\1414000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916832"/>
            <a:ext cx="2588481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5" name="Metin kutusu 4"/>
          <p:cNvSpPr txBox="1"/>
          <p:nvPr/>
        </p:nvSpPr>
        <p:spPr>
          <a:xfrm>
            <a:off x="4572000" y="2708920"/>
            <a:ext cx="2734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141400047</a:t>
            </a:r>
          </a:p>
          <a:p>
            <a:pPr algn="ctr"/>
            <a:r>
              <a:rPr lang="tr-TR" sz="2400" b="1" dirty="0" smtClean="0"/>
              <a:t>Büşra </a:t>
            </a:r>
            <a:r>
              <a:rPr lang="tr-TR" sz="2400" b="1" dirty="0" smtClean="0"/>
              <a:t>EFE</a:t>
            </a:r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err="1"/>
              <a:t>Sınıf</a:t>
            </a:r>
            <a:r>
              <a:rPr lang="en-US" sz="2400" b="1" dirty="0"/>
              <a:t> </a:t>
            </a:r>
            <a:r>
              <a:rPr lang="en-US" sz="2400" b="1" dirty="0" err="1" smtClean="0"/>
              <a:t>Üçüncüsü</a:t>
            </a:r>
            <a:endParaRPr lang="en-US" sz="2400" b="1" dirty="0"/>
          </a:p>
          <a:p>
            <a:pPr algn="ctr"/>
            <a:r>
              <a:rPr lang="en-US" sz="2400" b="1" dirty="0"/>
              <a:t>AGNO: </a:t>
            </a:r>
            <a:r>
              <a:rPr lang="en-US" sz="2400" b="1" dirty="0" smtClean="0"/>
              <a:t>3.65</a:t>
            </a:r>
            <a:endParaRPr lang="tr-TR" sz="2400" b="1" dirty="0"/>
          </a:p>
          <a:p>
            <a:pPr algn="ctr"/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90268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4572000" y="2564904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141400017</a:t>
            </a:r>
          </a:p>
          <a:p>
            <a:pPr algn="ctr"/>
            <a:r>
              <a:rPr lang="tr-TR" sz="2400" b="1" dirty="0" smtClean="0"/>
              <a:t>Canan </a:t>
            </a:r>
            <a:r>
              <a:rPr lang="tr-TR" sz="2400" b="1" dirty="0" smtClean="0"/>
              <a:t>AYAN</a:t>
            </a:r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err="1" smtClean="0"/>
              <a:t>Sınıf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Dördüncüsü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AGNO: 3.62</a:t>
            </a:r>
            <a:endParaRPr lang="tr-TR" sz="2400" b="1" dirty="0"/>
          </a:p>
        </p:txBody>
      </p:sp>
      <p:pic>
        <p:nvPicPr>
          <p:cNvPr id="2050" name="Picture 2" descr="C:\Users\MEHMET\Downloads\IMG-20161215-WA008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0" r="29945" b="44899"/>
          <a:stretch/>
        </p:blipFill>
        <p:spPr bwMode="auto">
          <a:xfrm>
            <a:off x="1187624" y="1692272"/>
            <a:ext cx="2880320" cy="34445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12884864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TM02455519[[fn=Kış]]</Template>
  <TotalTime>19</TotalTime>
  <Words>36</Words>
  <Application>Microsoft Office PowerPoint</Application>
  <PresentationFormat>Ekran Gösterisi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Courier New</vt:lpstr>
      <vt:lpstr>Trebuchet MS</vt:lpstr>
      <vt:lpstr>Verdana</vt:lpstr>
      <vt:lpstr>Wingdings 2</vt:lpstr>
      <vt:lpstr>Winter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Öğrenci işleri</dc:creator>
  <cp:lastModifiedBy>hpuser</cp:lastModifiedBy>
  <cp:revision>6</cp:revision>
  <dcterms:created xsi:type="dcterms:W3CDTF">2016-12-15T08:39:58Z</dcterms:created>
  <dcterms:modified xsi:type="dcterms:W3CDTF">2016-12-15T14:29:10Z</dcterms:modified>
</cp:coreProperties>
</file>