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71" r:id="rId4"/>
    <p:sldId id="286" r:id="rId5"/>
    <p:sldId id="278" r:id="rId6"/>
    <p:sldId id="280" r:id="rId7"/>
    <p:sldId id="281" r:id="rId8"/>
    <p:sldId id="276" r:id="rId9"/>
    <p:sldId id="277" r:id="rId10"/>
    <p:sldId id="290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1"/>
    <p:restoredTop sz="94644"/>
  </p:normalViewPr>
  <p:slideViewPr>
    <p:cSldViewPr snapToGrid="0" snapToObjects="1">
      <p:cViewPr varScale="1">
        <p:scale>
          <a:sx n="108" d="100"/>
          <a:sy n="108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D84-9C5F-6846-A4A0-E98590EB5514}" type="datetimeFigureOut">
              <a:rPr lang="tr-TR" smtClean="0"/>
              <a:t>25.03.2024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392C-7F33-104B-A9CF-414FB4477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30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D84-9C5F-6846-A4A0-E98590EB5514}" type="datetimeFigureOut">
              <a:rPr lang="tr-TR" smtClean="0"/>
              <a:t>25.03.2024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392C-7F33-104B-A9CF-414FB4477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97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D84-9C5F-6846-A4A0-E98590EB5514}" type="datetimeFigureOut">
              <a:rPr lang="tr-TR" smtClean="0"/>
              <a:t>25.03.2024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392C-7F33-104B-A9CF-414FB4477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947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D84-9C5F-6846-A4A0-E98590EB5514}" type="datetimeFigureOut">
              <a:rPr lang="tr-TR" smtClean="0"/>
              <a:t>25.03.2024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392C-7F33-104B-A9CF-414FB4477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88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D84-9C5F-6846-A4A0-E98590EB5514}" type="datetimeFigureOut">
              <a:rPr lang="tr-TR" smtClean="0"/>
              <a:t>25.03.2024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392C-7F33-104B-A9CF-414FB4477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5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D84-9C5F-6846-A4A0-E98590EB5514}" type="datetimeFigureOut">
              <a:rPr lang="tr-TR" smtClean="0"/>
              <a:t>25.03.2024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392C-7F33-104B-A9CF-414FB4477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802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D84-9C5F-6846-A4A0-E98590EB5514}" type="datetimeFigureOut">
              <a:rPr lang="tr-TR" smtClean="0"/>
              <a:t>25.03.2024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392C-7F33-104B-A9CF-414FB4477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829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D84-9C5F-6846-A4A0-E98590EB5514}" type="datetimeFigureOut">
              <a:rPr lang="tr-TR" smtClean="0"/>
              <a:t>25.03.2024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392C-7F33-104B-A9CF-414FB4477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D84-9C5F-6846-A4A0-E98590EB5514}" type="datetimeFigureOut">
              <a:rPr lang="tr-TR" smtClean="0"/>
              <a:t>25.03.2024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392C-7F33-104B-A9CF-414FB4477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0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D84-9C5F-6846-A4A0-E98590EB5514}" type="datetimeFigureOut">
              <a:rPr lang="tr-TR" smtClean="0"/>
              <a:t>25.03.2024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392C-7F33-104B-A9CF-414FB4477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16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2D84-9C5F-6846-A4A0-E98590EB5514}" type="datetimeFigureOut">
              <a:rPr lang="tr-TR" smtClean="0"/>
              <a:t>25.03.2024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0392C-7F33-104B-A9CF-414FB4477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49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50024" cy="6858000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1337481"/>
            <a:ext cx="10515600" cy="912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2429427"/>
            <a:ext cx="10515600" cy="3747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D2D84-9C5F-6846-A4A0-E98590EB5514}" type="datetimeFigureOut">
              <a:rPr lang="tr-TR" smtClean="0"/>
              <a:t>25.03.2024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0392C-7F33-104B-A9CF-414FB4477C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15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50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1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 bina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6 Akademik Personel odası</a:t>
            </a:r>
          </a:p>
        </p:txBody>
      </p:sp>
    </p:spTree>
    <p:extLst>
      <p:ext uri="{BB962C8B-B14F-4D97-AF65-F5344CB8AC3E}">
        <p14:creationId xmlns:p14="http://schemas.microsoft.com/office/powerpoint/2010/main" val="173752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Bölümler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330BD31-93E2-4BAE-A98B-E6D4039A9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İşletme</a:t>
            </a:r>
          </a:p>
          <a:p>
            <a:r>
              <a:rPr lang="tr-TR" dirty="0"/>
              <a:t>İktisat</a:t>
            </a:r>
          </a:p>
          <a:p>
            <a:r>
              <a:rPr lang="tr-TR" dirty="0"/>
              <a:t>Kamu Yönetimi</a:t>
            </a:r>
          </a:p>
          <a:p>
            <a:r>
              <a:rPr lang="tr-TR" dirty="0"/>
              <a:t>Ekonometri</a:t>
            </a:r>
          </a:p>
          <a:p>
            <a:r>
              <a:rPr lang="tr-TR" dirty="0"/>
              <a:t>Çalışma Ekonomisi ve Endüstri İlişkiler</a:t>
            </a:r>
          </a:p>
          <a:p>
            <a:r>
              <a:rPr lang="tr-TR" dirty="0"/>
              <a:t>Uluslararası İlişkiler</a:t>
            </a:r>
          </a:p>
          <a:p>
            <a:r>
              <a:rPr lang="tr-TR" dirty="0"/>
              <a:t>Yönetim Bilişim Sistemleri</a:t>
            </a:r>
          </a:p>
          <a:p>
            <a:r>
              <a:rPr lang="tr-TR" dirty="0"/>
              <a:t>Uluslararası Ticaret ve Lojistik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240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53EBF54-8F58-4ACD-8BAE-EC502A199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61" y="1038543"/>
            <a:ext cx="10515600" cy="623204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Fiziki Kapasite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3EE711-EFEA-4F57-A195-D893DA1C7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1747"/>
            <a:ext cx="10515600" cy="4515216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10.500 m</a:t>
            </a:r>
            <a:r>
              <a:rPr lang="tr-TR" b="1" baseline="30000" dirty="0">
                <a:solidFill>
                  <a:srgbClr val="FF0000"/>
                </a:solidFill>
              </a:rPr>
              <a:t>2</a:t>
            </a:r>
            <a:r>
              <a:rPr lang="tr-TR" b="1" dirty="0">
                <a:solidFill>
                  <a:srgbClr val="FF0000"/>
                </a:solidFill>
              </a:rPr>
              <a:t> Toplam kapalı alan</a:t>
            </a:r>
          </a:p>
          <a:p>
            <a:r>
              <a:rPr lang="tr-TR" dirty="0"/>
              <a:t>Yönetim Odası 4</a:t>
            </a:r>
          </a:p>
          <a:p>
            <a:r>
              <a:rPr lang="tr-TR" dirty="0"/>
              <a:t>Öğretim Elemanı odası 98</a:t>
            </a:r>
          </a:p>
          <a:p>
            <a:r>
              <a:rPr lang="tr-TR" dirty="0"/>
              <a:t>İdari Büro 14</a:t>
            </a:r>
          </a:p>
          <a:p>
            <a:r>
              <a:rPr lang="tr-TR" dirty="0"/>
              <a:t>Toplam Derslik sayısı 27</a:t>
            </a:r>
          </a:p>
          <a:p>
            <a:r>
              <a:rPr lang="tr-TR" dirty="0"/>
              <a:t>Bilgisayar Laboratuvarı 3 </a:t>
            </a:r>
          </a:p>
          <a:p>
            <a:r>
              <a:rPr lang="tr-TR" dirty="0"/>
              <a:t>Toplantı salonu 1 </a:t>
            </a:r>
          </a:p>
          <a:p>
            <a:r>
              <a:rPr lang="tr-TR" dirty="0"/>
              <a:t>Seminer Odası 5 </a:t>
            </a:r>
          </a:p>
          <a:p>
            <a:r>
              <a:rPr lang="tr-TR" dirty="0"/>
              <a:t>Proje Ofisi 1</a:t>
            </a:r>
          </a:p>
          <a:p>
            <a:r>
              <a:rPr lang="tr-TR" dirty="0"/>
              <a:t>Kütüphane 1</a:t>
            </a:r>
          </a:p>
          <a:p>
            <a:r>
              <a:rPr lang="tr-TR" dirty="0"/>
              <a:t>Kantin 1 </a:t>
            </a:r>
          </a:p>
          <a:p>
            <a:r>
              <a:rPr lang="tr-TR" dirty="0"/>
              <a:t>Çay Ocağı 1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953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76653" y="1084346"/>
            <a:ext cx="10515600" cy="912558"/>
          </a:xfrm>
        </p:spPr>
        <p:txBody>
          <a:bodyPr/>
          <a:lstStyle/>
          <a:p>
            <a:r>
              <a:rPr lang="tr-TR" dirty="0"/>
              <a:t>HİZMET BİNA SAYISI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76047"/>
            <a:ext cx="10515600" cy="4400916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İDARİ BİNA </a:t>
            </a:r>
          </a:p>
          <a:p>
            <a:r>
              <a:rPr lang="tr-TR" dirty="0"/>
              <a:t>Akademik Personel Odaları (92) Yönetim odası (4) ve İdari personel odaları (14) oluşmakta</a:t>
            </a:r>
          </a:p>
          <a:p>
            <a:r>
              <a:rPr lang="tr-TR" dirty="0"/>
              <a:t>5 Adet Seminer salonu (20 Kişilik)</a:t>
            </a:r>
          </a:p>
          <a:p>
            <a:r>
              <a:rPr lang="tr-TR" dirty="0"/>
              <a:t>8 Adet Derslik bulunmakta</a:t>
            </a:r>
          </a:p>
          <a:p>
            <a:r>
              <a:rPr lang="tr-TR" dirty="0"/>
              <a:t>10 WC</a:t>
            </a:r>
          </a:p>
          <a:p>
            <a:r>
              <a:rPr lang="tr-TR" b="1" dirty="0">
                <a:solidFill>
                  <a:srgbClr val="FF0000"/>
                </a:solidFill>
              </a:rPr>
              <a:t>EK BİNA</a:t>
            </a:r>
          </a:p>
          <a:p>
            <a:r>
              <a:rPr lang="tr-TR" dirty="0"/>
              <a:t>19 Derslik 3 Laboratuvar</a:t>
            </a:r>
          </a:p>
          <a:p>
            <a:r>
              <a:rPr lang="tr-TR" dirty="0"/>
              <a:t>6 Akademik Personel odasından oluşmakta</a:t>
            </a:r>
          </a:p>
          <a:p>
            <a:r>
              <a:rPr lang="tr-TR" dirty="0"/>
              <a:t>10 WC</a:t>
            </a:r>
          </a:p>
        </p:txBody>
      </p:sp>
    </p:spTree>
    <p:extLst>
      <p:ext uri="{BB962C8B-B14F-4D97-AF65-F5344CB8AC3E}">
        <p14:creationId xmlns:p14="http://schemas.microsoft.com/office/powerpoint/2010/main" val="333072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İdari bina Derslikleri Toplam 8 Derslik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2 DERSLİK</a:t>
            </a:r>
          </a:p>
          <a:p>
            <a:r>
              <a:rPr lang="tr-TR" dirty="0"/>
              <a:t>Her biri 108 Kişi kapasiteli</a:t>
            </a:r>
          </a:p>
          <a:p>
            <a:r>
              <a:rPr lang="tr-TR" b="1" dirty="0">
                <a:solidFill>
                  <a:srgbClr val="FF0000"/>
                </a:solidFill>
              </a:rPr>
              <a:t>2 DERSLİK</a:t>
            </a:r>
          </a:p>
          <a:p>
            <a:r>
              <a:rPr lang="tr-TR" dirty="0"/>
              <a:t>Her biri 120 Kişilik</a:t>
            </a:r>
          </a:p>
          <a:p>
            <a:r>
              <a:rPr lang="tr-TR" b="1" dirty="0">
                <a:solidFill>
                  <a:srgbClr val="FF0000"/>
                </a:solidFill>
              </a:rPr>
              <a:t>2 DERSLİK</a:t>
            </a:r>
          </a:p>
          <a:p>
            <a:r>
              <a:rPr lang="tr-TR" dirty="0"/>
              <a:t>Her biri 152 Kişi Kapasiteli </a:t>
            </a:r>
          </a:p>
          <a:p>
            <a:r>
              <a:rPr lang="tr-TR" b="1" dirty="0">
                <a:solidFill>
                  <a:srgbClr val="FF0000"/>
                </a:solidFill>
              </a:rPr>
              <a:t>2 DERSLİK</a:t>
            </a:r>
          </a:p>
          <a:p>
            <a:r>
              <a:rPr lang="tr-TR" dirty="0"/>
              <a:t>Her biri 220 Kişi kapasiteli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238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İdari Bina Araştırma Geliştirme ve Kültürel alan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PROJE OFİSİ</a:t>
            </a:r>
          </a:p>
          <a:p>
            <a:r>
              <a:rPr lang="tr-TR" dirty="0"/>
              <a:t>10 Kişi çalışma kapasitesi</a:t>
            </a:r>
          </a:p>
          <a:p>
            <a:r>
              <a:rPr lang="tr-TR" b="1" dirty="0">
                <a:solidFill>
                  <a:srgbClr val="FF0000"/>
                </a:solidFill>
              </a:rPr>
              <a:t>TOPLANTI SALONU</a:t>
            </a:r>
          </a:p>
          <a:p>
            <a:r>
              <a:rPr lang="tr-TR" dirty="0"/>
              <a:t>26 Kişi Kapasiteli</a:t>
            </a:r>
          </a:p>
          <a:p>
            <a:r>
              <a:rPr lang="tr-TR" b="1" dirty="0">
                <a:solidFill>
                  <a:srgbClr val="FF0000"/>
                </a:solidFill>
              </a:rPr>
              <a:t>SEMİNER SALONLARI TOPLAM 5</a:t>
            </a:r>
          </a:p>
          <a:p>
            <a:r>
              <a:rPr lang="tr-TR" dirty="0"/>
              <a:t>Her biri 20 Kişi kapasiteli</a:t>
            </a:r>
          </a:p>
        </p:txBody>
      </p:sp>
    </p:spTree>
    <p:extLst>
      <p:ext uri="{BB962C8B-B14F-4D97-AF65-F5344CB8AC3E}">
        <p14:creationId xmlns:p14="http://schemas.microsoft.com/office/powerpoint/2010/main" val="61170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İdari Bina Çalışma alanları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ÖĞRENCİ KÜTÜPHANESİ</a:t>
            </a:r>
          </a:p>
          <a:p>
            <a:r>
              <a:rPr lang="tr-TR" dirty="0"/>
              <a:t>150 Kişi kapasiteli</a:t>
            </a:r>
          </a:p>
        </p:txBody>
      </p:sp>
    </p:spTree>
    <p:extLst>
      <p:ext uri="{BB962C8B-B14F-4D97-AF65-F5344CB8AC3E}">
        <p14:creationId xmlns:p14="http://schemas.microsoft.com/office/powerpoint/2010/main" val="109126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 bina Derslikler Toplam 19 Derslik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9 DERSLİK</a:t>
            </a:r>
          </a:p>
          <a:p>
            <a:r>
              <a:rPr lang="tr-TR" dirty="0"/>
              <a:t>Her biri 96 kişi kapasiteli</a:t>
            </a:r>
          </a:p>
          <a:p>
            <a:r>
              <a:rPr lang="tr-TR" b="1" dirty="0">
                <a:solidFill>
                  <a:srgbClr val="FF0000"/>
                </a:solidFill>
              </a:rPr>
              <a:t>10 DERSLİK </a:t>
            </a:r>
          </a:p>
          <a:p>
            <a:r>
              <a:rPr lang="tr-TR" dirty="0"/>
              <a:t>Her biri 108 kişi kapasiteli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882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 bina Bilgisayar Laboratuvarları Toplam 3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GİRİŞ KATI BİLGİSAYAR LABORATUVARI </a:t>
            </a:r>
          </a:p>
          <a:p>
            <a:r>
              <a:rPr lang="tr-TR" dirty="0"/>
              <a:t>30 Kişi kapasiteli</a:t>
            </a:r>
          </a:p>
          <a:p>
            <a:r>
              <a:rPr lang="tr-TR" b="1" dirty="0">
                <a:solidFill>
                  <a:srgbClr val="FF0000"/>
                </a:solidFill>
              </a:rPr>
              <a:t>3 KAT BİLGİSAYAR LABORATUVARLARI </a:t>
            </a:r>
          </a:p>
          <a:p>
            <a:r>
              <a:rPr lang="tr-TR" dirty="0"/>
              <a:t>60 Kişi kapasiteli</a:t>
            </a:r>
          </a:p>
          <a:p>
            <a:r>
              <a:rPr lang="tr-TR" dirty="0"/>
              <a:t>40 Kişi kapasiteli </a:t>
            </a:r>
          </a:p>
        </p:txBody>
      </p:sp>
    </p:spTree>
    <p:extLst>
      <p:ext uri="{BB962C8B-B14F-4D97-AF65-F5344CB8AC3E}">
        <p14:creationId xmlns:p14="http://schemas.microsoft.com/office/powerpoint/2010/main" val="1565380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229</Words>
  <Application>Microsoft Office PowerPoint</Application>
  <PresentationFormat>Geniş ekran</PresentationFormat>
  <Paragraphs>64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PowerPoint Sunusu</vt:lpstr>
      <vt:lpstr>Bölümler</vt:lpstr>
      <vt:lpstr>Fiziki Kapasite</vt:lpstr>
      <vt:lpstr>HİZMET BİNA SAYISI</vt:lpstr>
      <vt:lpstr>İdari bina Derslikleri Toplam 8 Derslik</vt:lpstr>
      <vt:lpstr>İdari Bina Araştırma Geliştirme ve Kültürel alan</vt:lpstr>
      <vt:lpstr>İdari Bina Çalışma alanları</vt:lpstr>
      <vt:lpstr>Ek bina Derslikler Toplam 19 Derslik</vt:lpstr>
      <vt:lpstr>Ek bina Bilgisayar Laboratuvarları Toplam 3</vt:lpstr>
      <vt:lpstr>Ek bina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oksuzoglufulya@gmail.com</dc:creator>
  <cp:lastModifiedBy>hp</cp:lastModifiedBy>
  <cp:revision>74</cp:revision>
  <dcterms:created xsi:type="dcterms:W3CDTF">2019-06-11T11:22:55Z</dcterms:created>
  <dcterms:modified xsi:type="dcterms:W3CDTF">2024-03-25T06:13:51Z</dcterms:modified>
</cp:coreProperties>
</file>