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CenturyGothic-bold.fntdata"/><Relationship Id="rId12" Type="http://schemas.openxmlformats.org/officeDocument/2006/relationships/font" Target="fonts/CenturyGothic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CenturyGothic-boldItalic.fntdata"/><Relationship Id="rId14" Type="http://schemas.openxmlformats.org/officeDocument/2006/relationships/font" Target="fonts/CenturyGothic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b03bc51ae1_0_26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b03bc51ae1_0_26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g3b03bc51ae1_0_26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b05e49386a_1_1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b05e49386a_1_13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g3b05e49386a_1_13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b05e49386a_1_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b05e49386a_1_3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g3b05e49386a_1_3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b05e49386a_1_5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b05e49386a_1_5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g3b05e49386a_1_5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b05e49386a_1_6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3b05e49386a_1_6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g3b05e49386a_1_6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b05e49386a_1_7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b05e49386a_1_7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g3b05e49386a_1_7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b05e49386a_1_8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b05e49386a_1_8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g3b05e49386a_1_8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 Slaydı" type="title">
  <p:cSld name="TITL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6" name="Google Shape;46;p2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pic>
        <p:nvPicPr>
          <p:cNvPr id="47" name="Google Shape;47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362426" y="502651"/>
            <a:ext cx="1510550" cy="150586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2" title="stj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475" y="4500675"/>
            <a:ext cx="1510550" cy="407900"/>
          </a:xfrm>
          <a:prstGeom prst="rect">
            <a:avLst/>
          </a:prstGeom>
          <a:noFill/>
          <a:ln>
            <a:noFill/>
          </a:ln>
          <a:effectLst>
            <a:outerShdw blurRad="128588" rotWithShape="0" algn="bl" dir="5400000" dist="66675">
              <a:srgbClr val="000000">
                <a:alpha val="50000"/>
              </a:srgbClr>
            </a:outerShdw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49" name="Google Shape;49;p2"/>
          <p:cNvSpPr txBox="1"/>
          <p:nvPr/>
        </p:nvSpPr>
        <p:spPr>
          <a:xfrm>
            <a:off x="88525" y="2245650"/>
            <a:ext cx="11887200" cy="609900"/>
          </a:xfrm>
          <a:prstGeom prst="rect">
            <a:avLst/>
          </a:prstGeom>
          <a:noFill/>
          <a:ln>
            <a:noFill/>
          </a:ln>
          <a:effectLst>
            <a:outerShdw blurRad="114300" rotWithShape="0" algn="bl" dir="5400000" dist="85725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tr-TR" sz="3700"/>
              <a:t>Metalurji ve Malzeme Mühendisliği Bölümü</a:t>
            </a:r>
            <a:endParaRPr b="1" sz="3700"/>
          </a:p>
        </p:txBody>
      </p:sp>
      <p:sp>
        <p:nvSpPr>
          <p:cNvPr id="50" name="Google Shape;50;p2"/>
          <p:cNvSpPr txBox="1"/>
          <p:nvPr/>
        </p:nvSpPr>
        <p:spPr>
          <a:xfrm>
            <a:off x="198775" y="1635750"/>
            <a:ext cx="11887200" cy="609900"/>
          </a:xfrm>
          <a:prstGeom prst="rect">
            <a:avLst/>
          </a:prstGeom>
          <a:noFill/>
          <a:ln>
            <a:noFill/>
          </a:ln>
          <a:effectLst>
            <a:outerShdw blurRad="114300" rotWithShape="0" algn="bl" dir="5400000" dist="7620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tr-TR" sz="3459">
                <a:latin typeface="Arial"/>
                <a:ea typeface="Arial"/>
                <a:cs typeface="Arial"/>
                <a:sym typeface="Arial"/>
              </a:rPr>
              <a:t>Atatürk Üniversitesi</a:t>
            </a:r>
            <a:endParaRPr sz="3459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1" name="Google Shape;51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0025" y="3728755"/>
            <a:ext cx="1962150" cy="92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52175" y="3214688"/>
            <a:ext cx="354330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948200" y="5008525"/>
            <a:ext cx="7500550" cy="5560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"/>
          <p:cNvSpPr txBox="1"/>
          <p:nvPr>
            <p:ph idx="1" type="subTitle"/>
          </p:nvPr>
        </p:nvSpPr>
        <p:spPr>
          <a:xfrm>
            <a:off x="5277940" y="384890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55" name="Google Shape;55;p2"/>
          <p:cNvSpPr txBox="1"/>
          <p:nvPr>
            <p:ph idx="2" type="subTitle"/>
          </p:nvPr>
        </p:nvSpPr>
        <p:spPr>
          <a:xfrm>
            <a:off x="5277940" y="422993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56" name="Google Shape;56;p2"/>
          <p:cNvSpPr txBox="1"/>
          <p:nvPr>
            <p:ph idx="3" type="subTitle"/>
          </p:nvPr>
        </p:nvSpPr>
        <p:spPr>
          <a:xfrm>
            <a:off x="2940045" y="5525875"/>
            <a:ext cx="24621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57" name="Google Shape;57;p2"/>
          <p:cNvSpPr txBox="1"/>
          <p:nvPr>
            <p:ph idx="4" type="subTitle"/>
          </p:nvPr>
        </p:nvSpPr>
        <p:spPr>
          <a:xfrm>
            <a:off x="5434782" y="5525863"/>
            <a:ext cx="24621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58" name="Google Shape;58;p2"/>
          <p:cNvSpPr txBox="1"/>
          <p:nvPr>
            <p:ph idx="5" type="subTitle"/>
          </p:nvPr>
        </p:nvSpPr>
        <p:spPr>
          <a:xfrm>
            <a:off x="7929520" y="5525875"/>
            <a:ext cx="24621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 ve Resim Yazısı">
  <p:cSld name="Başlık ve Resim Yazısı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1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1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33" name="Google Shape;133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sim Yazılı Alıntı">
  <p:cSld name="Resim Yazılı Alıntı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2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2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0" name="Google Shape;140;p12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1" name="Google Shape;141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12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2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145" name="Google Shape;145;p12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46" name="Google Shape;146;p12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ısım 2">
  <p:cSld name="İsim Kartı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1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151" name="Google Shape;151;p13"/>
          <p:cNvSpPr txBox="1"/>
          <p:nvPr>
            <p:ph idx="1" type="subTitle"/>
          </p:nvPr>
        </p:nvSpPr>
        <p:spPr>
          <a:xfrm>
            <a:off x="5540799" y="4983088"/>
            <a:ext cx="56274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52" name="Google Shape;152;p13"/>
          <p:cNvSpPr txBox="1"/>
          <p:nvPr>
            <p:ph idx="2" type="subTitle"/>
          </p:nvPr>
        </p:nvSpPr>
        <p:spPr>
          <a:xfrm>
            <a:off x="5540799" y="5431863"/>
            <a:ext cx="56274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pic>
        <p:nvPicPr>
          <p:cNvPr id="153" name="Google Shape;153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647625" y="4983100"/>
            <a:ext cx="1809750" cy="79057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3"/>
          <p:cNvSpPr txBox="1"/>
          <p:nvPr/>
        </p:nvSpPr>
        <p:spPr>
          <a:xfrm>
            <a:off x="2741125" y="1527425"/>
            <a:ext cx="8427000" cy="2955300"/>
          </a:xfrm>
          <a:prstGeom prst="rect">
            <a:avLst/>
          </a:prstGeom>
          <a:noFill/>
          <a:ln>
            <a:noFill/>
          </a:ln>
          <a:effectLst>
            <a:outerShdw blurRad="142875" rotWithShape="0" algn="bl" dir="5400000" dist="66675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100"/>
              </a:spcBef>
              <a:spcAft>
                <a:spcPts val="200"/>
              </a:spcAft>
              <a:buNone/>
            </a:pPr>
            <a:r>
              <a:rPr b="1" lang="tr-TR" sz="6000">
                <a:solidFill>
                  <a:schemeClr val="dk1"/>
                </a:solidFill>
              </a:rPr>
              <a:t>İşletme ve Organizasyon Yönetimi</a:t>
            </a:r>
            <a:endParaRPr b="1" sz="60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ısım 1">
  <p:cSld name="İsim Kartı_2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4"/>
          <p:cNvSpPr txBox="1"/>
          <p:nvPr>
            <p:ph idx="10" type="dt"/>
          </p:nvPr>
        </p:nvSpPr>
        <p:spPr>
          <a:xfrm>
            <a:off x="10361612" y="6130437"/>
            <a:ext cx="11463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14"/>
          <p:cNvSpPr/>
          <p:nvPr/>
        </p:nvSpPr>
        <p:spPr>
          <a:xfrm flipH="1" rot="10800000">
            <a:off x="-4189" y="4911722"/>
            <a:ext cx="1588529" cy="507300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4"/>
          <p:cNvSpPr txBox="1"/>
          <p:nvPr>
            <p:ph idx="12" type="sldNum"/>
          </p:nvPr>
        </p:nvSpPr>
        <p:spPr>
          <a:xfrm>
            <a:off x="531812" y="4983087"/>
            <a:ext cx="77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159" name="Google Shape;159;p14"/>
          <p:cNvSpPr txBox="1"/>
          <p:nvPr>
            <p:ph idx="1" type="subTitle"/>
          </p:nvPr>
        </p:nvSpPr>
        <p:spPr>
          <a:xfrm>
            <a:off x="5540799" y="4983088"/>
            <a:ext cx="56274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60" name="Google Shape;160;p14"/>
          <p:cNvSpPr txBox="1"/>
          <p:nvPr>
            <p:ph idx="2" type="subTitle"/>
          </p:nvPr>
        </p:nvSpPr>
        <p:spPr>
          <a:xfrm>
            <a:off x="5540799" y="5431863"/>
            <a:ext cx="56274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pic>
        <p:nvPicPr>
          <p:cNvPr id="161" name="Google Shape;161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647625" y="4983100"/>
            <a:ext cx="1809750" cy="790575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4"/>
          <p:cNvSpPr txBox="1"/>
          <p:nvPr/>
        </p:nvSpPr>
        <p:spPr>
          <a:xfrm>
            <a:off x="2741125" y="1527425"/>
            <a:ext cx="8427000" cy="2955300"/>
          </a:xfrm>
          <a:prstGeom prst="rect">
            <a:avLst/>
          </a:prstGeom>
          <a:noFill/>
          <a:ln>
            <a:noFill/>
          </a:ln>
          <a:effectLst>
            <a:outerShdw blurRad="142875" rotWithShape="0" algn="bl" dir="5400000" dist="66675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100"/>
              </a:spcBef>
              <a:spcAft>
                <a:spcPts val="200"/>
              </a:spcAft>
              <a:buNone/>
            </a:pPr>
            <a:r>
              <a:rPr b="1" lang="tr-TR" sz="6000">
                <a:solidFill>
                  <a:schemeClr val="dk1"/>
                </a:solidFill>
              </a:rPr>
              <a:t>Metalurjik Üretim ve Şekillendirme Prosesleri</a:t>
            </a:r>
            <a:endParaRPr b="1" sz="60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İşletme ve Organizasyon">
  <p:cSld name="İsim Kartı_1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"/>
          <p:cNvSpPr txBox="1"/>
          <p:nvPr>
            <p:ph idx="10" type="dt"/>
          </p:nvPr>
        </p:nvSpPr>
        <p:spPr>
          <a:xfrm>
            <a:off x="10361612" y="6130437"/>
            <a:ext cx="11463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15"/>
          <p:cNvSpPr/>
          <p:nvPr/>
        </p:nvSpPr>
        <p:spPr>
          <a:xfrm flipH="1" rot="10800000">
            <a:off x="-4189" y="4911722"/>
            <a:ext cx="1588529" cy="507300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"/>
          <p:cNvSpPr txBox="1"/>
          <p:nvPr>
            <p:ph idx="12" type="sldNum"/>
          </p:nvPr>
        </p:nvSpPr>
        <p:spPr>
          <a:xfrm>
            <a:off x="531812" y="4983087"/>
            <a:ext cx="77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ıntı İsim Kartı">
  <p:cSld name="Alıntı İsim Kartı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16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70" name="Google Shape;170;p16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71" name="Google Shape;171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16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175" name="Google Shape;175;p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76" name="Google Shape;176;p16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ğru veya Yanlış">
  <p:cSld name="Doğru veya Yanlış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7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17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80" name="Google Shape;180;p17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81" name="Google Shape;181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17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7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, Dikey Metin" type="vertTx">
  <p:cSld name="VERTICAL_TEXT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18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88" name="Google Shape;188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0" name="Google Shape;190;p1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key Başlık ve Metin" type="vertTitleAndTx">
  <p:cSld name="VERTICAL_TITLE_AND_VERTICAL_TEXT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19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95" name="Google Shape;195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 ve İçerik" type="obj">
  <p:cSld name="OBJEC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"/>
          <p:cNvSpPr txBox="1"/>
          <p:nvPr>
            <p:ph type="title"/>
          </p:nvPr>
        </p:nvSpPr>
        <p:spPr>
          <a:xfrm>
            <a:off x="2592925" y="624103"/>
            <a:ext cx="8911800" cy="881700"/>
          </a:xfrm>
          <a:prstGeom prst="rect">
            <a:avLst/>
          </a:prstGeom>
          <a:noFill/>
          <a:ln>
            <a:noFill/>
          </a:ln>
          <a:effectLst>
            <a:outerShdw blurRad="114300" rotWithShape="0" algn="bl" dir="5400000" dist="66675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300"/>
              <a:buNone/>
              <a:defRPr b="1" sz="3100">
                <a:solidFill>
                  <a:srgbClr val="FF000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3"/>
          <p:cNvSpPr txBox="1"/>
          <p:nvPr>
            <p:ph idx="1" type="body"/>
          </p:nvPr>
        </p:nvSpPr>
        <p:spPr>
          <a:xfrm>
            <a:off x="2589200" y="1711363"/>
            <a:ext cx="8915400" cy="42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2" name="Google Shape;62;p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5" name="Google Shape;65;p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irma Bilgileri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 txBox="1"/>
          <p:nvPr>
            <p:ph idx="10" type="dt"/>
          </p:nvPr>
        </p:nvSpPr>
        <p:spPr>
          <a:xfrm>
            <a:off x="10361612" y="6130437"/>
            <a:ext cx="11463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4"/>
          <p:cNvSpPr txBox="1"/>
          <p:nvPr>
            <p:ph idx="11" type="ftr"/>
          </p:nvPr>
        </p:nvSpPr>
        <p:spPr>
          <a:xfrm>
            <a:off x="2589212" y="6135808"/>
            <a:ext cx="7620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4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4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pic>
        <p:nvPicPr>
          <p:cNvPr id="71" name="Google Shape;71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44700" y="4819375"/>
            <a:ext cx="1024750" cy="10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4"/>
          <p:cNvSpPr txBox="1"/>
          <p:nvPr/>
        </p:nvSpPr>
        <p:spPr>
          <a:xfrm>
            <a:off x="2696950" y="410975"/>
            <a:ext cx="7233000" cy="492600"/>
          </a:xfrm>
          <a:prstGeom prst="rect">
            <a:avLst/>
          </a:prstGeom>
          <a:noFill/>
          <a:ln>
            <a:noFill/>
          </a:ln>
          <a:effectLst>
            <a:outerShdw blurRad="142875" rotWithShape="0" algn="bl" dir="5400000" dist="47625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200"/>
              </a:spcAft>
              <a:buNone/>
            </a:pPr>
            <a:r>
              <a:rPr b="1" lang="tr-TR" sz="2000">
                <a:solidFill>
                  <a:schemeClr val="dk1"/>
                </a:solidFill>
              </a:rPr>
              <a:t>Metalurjik Üretim ve Şekillendirme Prosesleri | Kısım </a:t>
            </a:r>
            <a:r>
              <a:rPr b="1" lang="tr-TR" sz="2000">
                <a:solidFill>
                  <a:schemeClr val="dk1"/>
                </a:solidFill>
              </a:rPr>
              <a:t>1️⃣</a:t>
            </a:r>
            <a:endParaRPr b="1" sz="2000">
              <a:solidFill>
                <a:schemeClr val="dk1"/>
              </a:solidFill>
            </a:endParaRPr>
          </a:p>
        </p:txBody>
      </p:sp>
      <p:sp>
        <p:nvSpPr>
          <p:cNvPr id="73" name="Google Shape;73;p4"/>
          <p:cNvSpPr txBox="1"/>
          <p:nvPr/>
        </p:nvSpPr>
        <p:spPr>
          <a:xfrm>
            <a:off x="2696950" y="1064250"/>
            <a:ext cx="7233000" cy="492600"/>
          </a:xfrm>
          <a:prstGeom prst="rect">
            <a:avLst/>
          </a:prstGeom>
          <a:noFill/>
          <a:ln>
            <a:noFill/>
          </a:ln>
          <a:effectLst>
            <a:outerShdw blurRad="142875" rotWithShape="0" algn="bl" dir="5400000" dist="47625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200"/>
              </a:spcAft>
              <a:buNone/>
            </a:pPr>
            <a:r>
              <a:rPr b="1" lang="tr-TR" sz="2000">
                <a:solidFill>
                  <a:schemeClr val="dk1"/>
                </a:solidFill>
              </a:rPr>
              <a:t>İşletme ve Organizasyon Yönetimi | Kısım </a:t>
            </a:r>
            <a:r>
              <a:rPr b="1" lang="tr-TR" sz="2000">
                <a:solidFill>
                  <a:schemeClr val="dk1"/>
                </a:solidFill>
              </a:rPr>
              <a:t>2️⃣</a:t>
            </a:r>
            <a:endParaRPr b="1" sz="2000">
              <a:solidFill>
                <a:schemeClr val="dk1"/>
              </a:solidFill>
            </a:endParaRPr>
          </a:p>
        </p:txBody>
      </p:sp>
      <p:sp>
        <p:nvSpPr>
          <p:cNvPr id="74" name="Google Shape;74;p4"/>
          <p:cNvSpPr txBox="1"/>
          <p:nvPr>
            <p:ph idx="1" type="subTitle"/>
          </p:nvPr>
        </p:nvSpPr>
        <p:spPr>
          <a:xfrm>
            <a:off x="5273128" y="251800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5" name="Google Shape;75;p4"/>
          <p:cNvSpPr txBox="1"/>
          <p:nvPr>
            <p:ph idx="2" type="subTitle"/>
          </p:nvPr>
        </p:nvSpPr>
        <p:spPr>
          <a:xfrm>
            <a:off x="5273128" y="2920677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6" name="Google Shape;76;p4"/>
          <p:cNvSpPr txBox="1"/>
          <p:nvPr>
            <p:ph idx="3" type="subTitle"/>
          </p:nvPr>
        </p:nvSpPr>
        <p:spPr>
          <a:xfrm>
            <a:off x="5273128" y="332335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7" name="Google Shape;77;p4"/>
          <p:cNvSpPr txBox="1"/>
          <p:nvPr>
            <p:ph idx="4" type="subTitle"/>
          </p:nvPr>
        </p:nvSpPr>
        <p:spPr>
          <a:xfrm>
            <a:off x="5273138" y="3726022"/>
            <a:ext cx="5526000" cy="865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8" name="Google Shape;78;p4"/>
          <p:cNvSpPr txBox="1"/>
          <p:nvPr>
            <p:ph idx="5" type="subTitle"/>
          </p:nvPr>
        </p:nvSpPr>
        <p:spPr>
          <a:xfrm>
            <a:off x="5273138" y="5148055"/>
            <a:ext cx="26496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9" name="Google Shape;79;p4"/>
          <p:cNvSpPr txBox="1"/>
          <p:nvPr>
            <p:ph idx="6" type="subTitle"/>
          </p:nvPr>
        </p:nvSpPr>
        <p:spPr>
          <a:xfrm>
            <a:off x="8279038" y="5185518"/>
            <a:ext cx="26496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80" name="Google Shape;80;p4"/>
          <p:cNvSpPr txBox="1"/>
          <p:nvPr>
            <p:ph idx="7" type="subTitle"/>
          </p:nvPr>
        </p:nvSpPr>
        <p:spPr>
          <a:xfrm>
            <a:off x="5273140" y="213225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100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pic>
        <p:nvPicPr>
          <p:cNvPr id="81" name="Google Shape;8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1657" y="2035925"/>
            <a:ext cx="2427717" cy="2458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73150" y="4638109"/>
            <a:ext cx="5655500" cy="486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İki İçerik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5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86" name="Google Shape;86;p5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87" name="Google Shape;87;p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rşılaştırma" type="twoTxTwoObj">
  <p:cSld name="TWO_OBJECTS_WITH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6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94" name="Google Shape;94;p6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5" name="Google Shape;95;p6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96" name="Google Shape;96;p6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7" name="Google Shape;97;p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alnızca Başlık" type="titleOnly">
  <p:cSld name="TITLE_ONLY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ş" type="blank">
  <p:cSld name="BLANK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pic>
        <p:nvPicPr>
          <p:cNvPr id="112" name="Google Shape;112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362426" y="502651"/>
            <a:ext cx="1510550" cy="150586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8"/>
          <p:cNvSpPr txBox="1"/>
          <p:nvPr/>
        </p:nvSpPr>
        <p:spPr>
          <a:xfrm>
            <a:off x="3126425" y="2812700"/>
            <a:ext cx="6946500" cy="800400"/>
          </a:xfrm>
          <a:prstGeom prst="rect">
            <a:avLst/>
          </a:prstGeom>
          <a:noFill/>
          <a:ln>
            <a:noFill/>
          </a:ln>
          <a:effectLst>
            <a:outerShdw blurRad="142875" rotWithShape="0" algn="bl" dir="5400000" dist="66675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Dinlediğiniz için Teşekkürler</a:t>
            </a:r>
            <a:endParaRPr b="1" sz="4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lı İçerik" type="objTx">
  <p:cSld name="OBJECT_WITH_CAPTION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9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7" name="Google Shape;117;p9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18" name="Google Shape;118;p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lı Resim" type="picTx">
  <p:cSld name="PICTURE_WITH_CAPTION_TEX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0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0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0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26" name="Google Shape;126;p1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0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0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11" name="Google Shape;11;p1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3" name="Google Shape;23;p1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4" name="Google Shape;24;p1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6" name="Google Shape;36;p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" name="Google Shape;37;p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8" name="Google Shape;38;p1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9" name="Google Shape;39;p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0" name="Google Shape;40;p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1" name="Google Shape;41;p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2000" u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0"/>
          <p:cNvSpPr txBox="1"/>
          <p:nvPr>
            <p:ph idx="1" type="subTitle"/>
          </p:nvPr>
        </p:nvSpPr>
        <p:spPr>
          <a:xfrm>
            <a:off x="5277940" y="384890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0"/>
          <p:cNvSpPr txBox="1"/>
          <p:nvPr>
            <p:ph idx="2" type="subTitle"/>
          </p:nvPr>
        </p:nvSpPr>
        <p:spPr>
          <a:xfrm>
            <a:off x="5277940" y="422993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0"/>
          <p:cNvSpPr txBox="1"/>
          <p:nvPr>
            <p:ph idx="3" type="subTitle"/>
          </p:nvPr>
        </p:nvSpPr>
        <p:spPr>
          <a:xfrm>
            <a:off x="2940045" y="5525875"/>
            <a:ext cx="24621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0"/>
          <p:cNvSpPr txBox="1"/>
          <p:nvPr>
            <p:ph idx="4" type="subTitle"/>
          </p:nvPr>
        </p:nvSpPr>
        <p:spPr>
          <a:xfrm>
            <a:off x="5434782" y="5525863"/>
            <a:ext cx="24621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0"/>
          <p:cNvSpPr txBox="1"/>
          <p:nvPr>
            <p:ph idx="5" type="subTitle"/>
          </p:nvPr>
        </p:nvSpPr>
        <p:spPr>
          <a:xfrm>
            <a:off x="7929520" y="5525875"/>
            <a:ext cx="24621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1"/>
          <p:cNvSpPr txBox="1"/>
          <p:nvPr>
            <p:ph idx="7" type="subTitle"/>
          </p:nvPr>
        </p:nvSpPr>
        <p:spPr>
          <a:xfrm>
            <a:off x="5273140" y="213225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1"/>
          <p:cNvSpPr txBox="1"/>
          <p:nvPr>
            <p:ph idx="1" type="subTitle"/>
          </p:nvPr>
        </p:nvSpPr>
        <p:spPr>
          <a:xfrm>
            <a:off x="5273128" y="251800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1"/>
          <p:cNvSpPr txBox="1"/>
          <p:nvPr>
            <p:ph idx="2" type="subTitle"/>
          </p:nvPr>
        </p:nvSpPr>
        <p:spPr>
          <a:xfrm>
            <a:off x="5273128" y="2920677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1"/>
          <p:cNvSpPr txBox="1"/>
          <p:nvPr>
            <p:ph idx="3" type="subTitle"/>
          </p:nvPr>
        </p:nvSpPr>
        <p:spPr>
          <a:xfrm>
            <a:off x="5273128" y="3323350"/>
            <a:ext cx="55260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1"/>
          <p:cNvSpPr txBox="1"/>
          <p:nvPr>
            <p:ph idx="4" type="subTitle"/>
          </p:nvPr>
        </p:nvSpPr>
        <p:spPr>
          <a:xfrm>
            <a:off x="5273138" y="3726022"/>
            <a:ext cx="5526000" cy="865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1"/>
          <p:cNvSpPr txBox="1"/>
          <p:nvPr>
            <p:ph idx="12" type="sldNum"/>
          </p:nvPr>
        </p:nvSpPr>
        <p:spPr>
          <a:xfrm>
            <a:off x="531812" y="3244139"/>
            <a:ext cx="7797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220" name="Google Shape;220;p21"/>
          <p:cNvSpPr txBox="1"/>
          <p:nvPr>
            <p:ph idx="5" type="subTitle"/>
          </p:nvPr>
        </p:nvSpPr>
        <p:spPr>
          <a:xfrm>
            <a:off x="5273138" y="5148055"/>
            <a:ext cx="26496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1"/>
          <p:cNvSpPr txBox="1"/>
          <p:nvPr>
            <p:ph idx="6" type="subTitle"/>
          </p:nvPr>
        </p:nvSpPr>
        <p:spPr>
          <a:xfrm>
            <a:off x="8279038" y="5185518"/>
            <a:ext cx="26496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2"/>
          <p:cNvSpPr txBox="1"/>
          <p:nvPr>
            <p:ph idx="2" type="subTitle"/>
          </p:nvPr>
        </p:nvSpPr>
        <p:spPr>
          <a:xfrm>
            <a:off x="5540799" y="5431863"/>
            <a:ext cx="56274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2"/>
          <p:cNvSpPr txBox="1"/>
          <p:nvPr>
            <p:ph idx="12" type="sldNum"/>
          </p:nvPr>
        </p:nvSpPr>
        <p:spPr>
          <a:xfrm>
            <a:off x="531812" y="4983087"/>
            <a:ext cx="7797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229" name="Google Shape;229;p22"/>
          <p:cNvSpPr txBox="1"/>
          <p:nvPr>
            <p:ph idx="1" type="subTitle"/>
          </p:nvPr>
        </p:nvSpPr>
        <p:spPr>
          <a:xfrm>
            <a:off x="5540799" y="4983088"/>
            <a:ext cx="56274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3"/>
          <p:cNvSpPr txBox="1"/>
          <p:nvPr>
            <p:ph idx="12" type="sldNum"/>
          </p:nvPr>
        </p:nvSpPr>
        <p:spPr>
          <a:xfrm>
            <a:off x="531812" y="787782"/>
            <a:ext cx="7797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236" name="Google Shape;236;p23"/>
          <p:cNvSpPr txBox="1"/>
          <p:nvPr>
            <p:ph idx="1" type="body"/>
          </p:nvPr>
        </p:nvSpPr>
        <p:spPr>
          <a:xfrm>
            <a:off x="2589200" y="1711363"/>
            <a:ext cx="8915400" cy="420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3"/>
          <p:cNvSpPr txBox="1"/>
          <p:nvPr>
            <p:ph type="title"/>
          </p:nvPr>
        </p:nvSpPr>
        <p:spPr>
          <a:xfrm>
            <a:off x="2592925" y="624103"/>
            <a:ext cx="8911800" cy="881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4"/>
          <p:cNvSpPr txBox="1"/>
          <p:nvPr>
            <p:ph idx="2" type="subTitle"/>
          </p:nvPr>
        </p:nvSpPr>
        <p:spPr>
          <a:xfrm>
            <a:off x="5540799" y="5431863"/>
            <a:ext cx="56274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4"/>
          <p:cNvSpPr txBox="1"/>
          <p:nvPr>
            <p:ph idx="12" type="sldNum"/>
          </p:nvPr>
        </p:nvSpPr>
        <p:spPr>
          <a:xfrm>
            <a:off x="531812" y="4983087"/>
            <a:ext cx="7797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245" name="Google Shape;245;p24"/>
          <p:cNvSpPr txBox="1"/>
          <p:nvPr>
            <p:ph idx="1" type="subTitle"/>
          </p:nvPr>
        </p:nvSpPr>
        <p:spPr>
          <a:xfrm>
            <a:off x="5540799" y="4983088"/>
            <a:ext cx="5627400" cy="3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5"/>
          <p:cNvSpPr txBox="1"/>
          <p:nvPr>
            <p:ph idx="12" type="sldNum"/>
          </p:nvPr>
        </p:nvSpPr>
        <p:spPr>
          <a:xfrm>
            <a:off x="531812" y="787782"/>
            <a:ext cx="7797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252" name="Google Shape;252;p25"/>
          <p:cNvSpPr txBox="1"/>
          <p:nvPr>
            <p:ph idx="1" type="body"/>
          </p:nvPr>
        </p:nvSpPr>
        <p:spPr>
          <a:xfrm>
            <a:off x="2589200" y="1711363"/>
            <a:ext cx="8915400" cy="420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5"/>
          <p:cNvSpPr txBox="1"/>
          <p:nvPr>
            <p:ph type="title"/>
          </p:nvPr>
        </p:nvSpPr>
        <p:spPr>
          <a:xfrm>
            <a:off x="2592925" y="624103"/>
            <a:ext cx="8911800" cy="881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6"/>
          <p:cNvSpPr txBox="1"/>
          <p:nvPr>
            <p:ph idx="12" type="sldNum"/>
          </p:nvPr>
        </p:nvSpPr>
        <p:spPr>
          <a:xfrm>
            <a:off x="531812" y="787782"/>
            <a:ext cx="7797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emas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uman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