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8.xml" ContentType="application/vnd.openxmlformats-officedocument.them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6.xml" ContentType="application/vnd.openxmlformats-officedocument.themeOverrid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9.xml" ContentType="application/vnd.openxmlformats-officedocument.them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7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9.xml" ContentType="application/vnd.openxmlformats-officedocument.themeOverrid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2"/>
    <p:sldMasterId id="2147483684" r:id="rId3"/>
    <p:sldMasterId id="2147483686" r:id="rId4"/>
    <p:sldMasterId id="2147483688" r:id="rId5"/>
    <p:sldMasterId id="2147483690" r:id="rId6"/>
    <p:sldMasterId id="2147483693" r:id="rId7"/>
    <p:sldMasterId id="2147483710" r:id="rId8"/>
    <p:sldMasterId id="2147483714" r:id="rId9"/>
    <p:sldMasterId id="2147483737" r:id="rId10"/>
  </p:sldMasterIdLst>
  <p:notesMasterIdLst>
    <p:notesMasterId r:id="rId37"/>
  </p:notesMasterIdLst>
  <p:handoutMasterIdLst>
    <p:handoutMasterId r:id="rId38"/>
  </p:handoutMasterIdLst>
  <p:sldIdLst>
    <p:sldId id="381" r:id="rId11"/>
    <p:sldId id="760" r:id="rId12"/>
    <p:sldId id="1031" r:id="rId13"/>
    <p:sldId id="945" r:id="rId14"/>
    <p:sldId id="921" r:id="rId15"/>
    <p:sldId id="960" r:id="rId16"/>
    <p:sldId id="981" r:id="rId17"/>
    <p:sldId id="983" r:id="rId18"/>
    <p:sldId id="986" r:id="rId19"/>
    <p:sldId id="985" r:id="rId20"/>
    <p:sldId id="961" r:id="rId21"/>
    <p:sldId id="1028" r:id="rId22"/>
    <p:sldId id="1029" r:id="rId23"/>
    <p:sldId id="1030" r:id="rId24"/>
    <p:sldId id="1016" r:id="rId25"/>
    <p:sldId id="969" r:id="rId26"/>
    <p:sldId id="970" r:id="rId27"/>
    <p:sldId id="1022" r:id="rId28"/>
    <p:sldId id="1019" r:id="rId29"/>
    <p:sldId id="962" r:id="rId30"/>
    <p:sldId id="1023" r:id="rId31"/>
    <p:sldId id="1024" r:id="rId32"/>
    <p:sldId id="1025" r:id="rId33"/>
    <p:sldId id="1026" r:id="rId34"/>
    <p:sldId id="1027" r:id="rId35"/>
    <p:sldId id="763" r:id="rId36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ma Özge Karakaş" initials="SÖK" lastIdx="1" clrIdx="0">
    <p:extLst>
      <p:ext uri="{19B8F6BF-5375-455C-9EA6-DF929625EA0E}">
        <p15:presenceInfo xmlns:p15="http://schemas.microsoft.com/office/powerpoint/2012/main" userId="Sema Özge Karakaş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1900"/>
    <a:srgbClr val="DD140E"/>
    <a:srgbClr val="797979"/>
    <a:srgbClr val="1E3685"/>
    <a:srgbClr val="4D4D4D"/>
    <a:srgbClr val="F67976"/>
    <a:srgbClr val="7B6978"/>
    <a:srgbClr val="DC150E"/>
    <a:srgbClr val="C9110D"/>
    <a:srgbClr val="9A0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9" autoAdjust="0"/>
    <p:restoredTop sz="84528" autoAdjust="0"/>
  </p:normalViewPr>
  <p:slideViewPr>
    <p:cSldViewPr snapToGrid="0">
      <p:cViewPr varScale="1">
        <p:scale>
          <a:sx n="90" d="100"/>
          <a:sy n="90" d="100"/>
        </p:scale>
        <p:origin x="9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commentAuthors" Target="commentAuthor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9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7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93A-B04E-AC4D-61B70FB8AD88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93A-B04E-AC4D-61B70FB8AD88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2007</c:v>
                </c:pt>
                <c:pt idx="1">
                  <c:v>2008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3A-B04E-AC4D-61B70FB8AD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8AE60"/>
            </a:solidFill>
            <a:ln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6A1-274D-93D5-500D103ED395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6A1-274D-93D5-500D103ED395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2007</c:v>
                </c:pt>
                <c:pt idx="1">
                  <c:v>2008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66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A1-274D-93D5-500D103ED3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8AE60"/>
            </a:solidFill>
            <a:ln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C6-0C4B-9277-89963F089B88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4C6-0C4B-9277-89963F089B88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2007</c:v>
                </c:pt>
                <c:pt idx="1">
                  <c:v>2008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</c:v>
                </c:pt>
                <c:pt idx="1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C6-0C4B-9277-89963F089B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8AE60"/>
            </a:solidFill>
            <a:ln>
              <a:noFill/>
            </a:ln>
          </c:spPr>
          <c:dPt>
            <c:idx val="0"/>
            <c:bubble3D val="0"/>
            <c:spPr>
              <a:solidFill>
                <a:srgbClr val="0020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099-AC47-83E4-58DF8841B9CE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099-AC47-83E4-58DF8841B9CE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2007</c:v>
                </c:pt>
                <c:pt idx="1">
                  <c:v>2008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46</c:v>
                </c:pt>
                <c:pt idx="1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99-AC47-83E4-58DF8841B9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502358580882785E-2"/>
          <c:y val="0"/>
          <c:w val="0.93920779532739884"/>
          <c:h val="0.5071041245546140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Yetiştirilen Araştırmacı Sayısı</c:v>
                </c:pt>
              </c:strCache>
            </c:strRef>
          </c:tx>
          <c:spPr>
            <a:ln w="50800" cap="rnd">
              <a:solidFill>
                <a:srgbClr val="C0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Sheet1!$A$2:$A$11</c:f>
              <c:strCache>
                <c:ptCount val="10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YILLAR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6</c:v>
                </c:pt>
                <c:pt idx="1">
                  <c:v>10</c:v>
                </c:pt>
                <c:pt idx="2">
                  <c:v>13</c:v>
                </c:pt>
                <c:pt idx="3">
                  <c:v>15</c:v>
                </c:pt>
                <c:pt idx="4">
                  <c:v>17</c:v>
                </c:pt>
                <c:pt idx="5">
                  <c:v>20</c:v>
                </c:pt>
                <c:pt idx="6">
                  <c:v>26</c:v>
                </c:pt>
                <c:pt idx="7">
                  <c:v>30</c:v>
                </c:pt>
                <c:pt idx="8">
                  <c:v>45</c:v>
                </c:pt>
                <c:pt idx="9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F87-4D12-97AA-7803A047C6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Akademik Çıktılar</c:v>
                </c:pt>
              </c:strCache>
            </c:strRef>
          </c:tx>
          <c:spPr>
            <a:ln w="50800" cap="rnd">
              <a:solidFill>
                <a:srgbClr val="1E368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Sheet1!$A$2:$A$11</c:f>
              <c:strCache>
                <c:ptCount val="10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YILLAR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12</c:v>
                </c:pt>
                <c:pt idx="1">
                  <c:v>20</c:v>
                </c:pt>
                <c:pt idx="2">
                  <c:v>23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  <c:pt idx="6">
                  <c:v>75</c:v>
                </c:pt>
                <c:pt idx="7">
                  <c:v>100</c:v>
                </c:pt>
                <c:pt idx="8">
                  <c:v>150</c:v>
                </c:pt>
                <c:pt idx="9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F87-4D12-97AA-7803A047C6F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Açık Kaynak Kod</c:v>
                </c:pt>
              </c:strCache>
            </c:strRef>
          </c:tx>
          <c:spPr>
            <a:ln w="50800" cap="rnd">
              <a:solidFill>
                <a:srgbClr val="797979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Sheet1!$A$2:$A$11</c:f>
              <c:strCache>
                <c:ptCount val="10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YILLAR</c:v>
                </c:pt>
              </c:strCache>
            </c:strRef>
          </c:cat>
          <c:val>
            <c:numRef>
              <c:f>Sheet1!$D$2:$D$11</c:f>
              <c:numCache>
                <c:formatCode>#,##0</c:formatCode>
                <c:ptCount val="10"/>
                <c:pt idx="0">
                  <c:v>12</c:v>
                </c:pt>
                <c:pt idx="1">
                  <c:v>27</c:v>
                </c:pt>
                <c:pt idx="2">
                  <c:v>36</c:v>
                </c:pt>
                <c:pt idx="3">
                  <c:v>48</c:v>
                </c:pt>
                <c:pt idx="4">
                  <c:v>60</c:v>
                </c:pt>
                <c:pt idx="5">
                  <c:v>82.5</c:v>
                </c:pt>
                <c:pt idx="6">
                  <c:v>112.5</c:v>
                </c:pt>
                <c:pt idx="7">
                  <c:v>150</c:v>
                </c:pt>
                <c:pt idx="8">
                  <c:v>225</c:v>
                </c:pt>
                <c:pt idx="9">
                  <c:v>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F87-4D12-97AA-7803A047C6F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62333327"/>
        <c:axId val="1744988607"/>
      </c:lineChart>
      <c:catAx>
        <c:axId val="962333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744988607"/>
        <c:crosses val="autoZero"/>
        <c:auto val="1"/>
        <c:lblAlgn val="ctr"/>
        <c:lblOffset val="100"/>
        <c:noMultiLvlLbl val="0"/>
      </c:catAx>
      <c:valAx>
        <c:axId val="1744988607"/>
        <c:scaling>
          <c:orientation val="minMax"/>
          <c:max val="310"/>
          <c:min val="0"/>
        </c:scaling>
        <c:delete val="1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62333327"/>
        <c:crosses val="autoZero"/>
        <c:crossBetween val="between"/>
        <c:majorUnit val="30"/>
        <c:min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4430952960310672E-2"/>
          <c:y val="0.62102647425734814"/>
          <c:w val="0.87337532455262445"/>
          <c:h val="0.172770981031608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>
      <a:softEdge rad="50800"/>
    </a:effectLst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8AE60"/>
            </a:solidFill>
            <a:ln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6A1-274D-93D5-500D103ED395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6A1-274D-93D5-500D103ED395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2007</c:v>
                </c:pt>
                <c:pt idx="1">
                  <c:v>2008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66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A1-274D-93D5-500D103ED3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8AE60"/>
            </a:solidFill>
            <a:ln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C6-0C4B-9277-89963F089B88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4C6-0C4B-9277-89963F089B88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2007</c:v>
                </c:pt>
                <c:pt idx="1">
                  <c:v>2008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</c:v>
                </c:pt>
                <c:pt idx="1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C6-0C4B-9277-89963F089B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8AE60"/>
            </a:solidFill>
            <a:ln>
              <a:noFill/>
            </a:ln>
          </c:spPr>
          <c:dPt>
            <c:idx val="0"/>
            <c:bubble3D val="0"/>
            <c:spPr>
              <a:solidFill>
                <a:srgbClr val="0020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099-AC47-83E4-58DF8841B9CE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099-AC47-83E4-58DF8841B9CE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2007</c:v>
                </c:pt>
                <c:pt idx="1">
                  <c:v>2008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46</c:v>
                </c:pt>
                <c:pt idx="1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99-AC47-83E4-58DF8841B9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93A-B04E-AC4D-61B70FB8AD88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93A-B04E-AC4D-61B70FB8AD88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2007</c:v>
                </c:pt>
                <c:pt idx="1">
                  <c:v>2008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3A-B04E-AC4D-61B70FB8AD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8AE60"/>
            </a:solidFill>
            <a:ln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6A1-274D-93D5-500D103ED395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6A1-274D-93D5-500D103ED395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2007</c:v>
                </c:pt>
                <c:pt idx="1">
                  <c:v>2008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66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A1-274D-93D5-500D103ED3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8AE60"/>
            </a:solidFill>
            <a:ln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C6-0C4B-9277-89963F089B88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4C6-0C4B-9277-89963F089B88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2007</c:v>
                </c:pt>
                <c:pt idx="1">
                  <c:v>2008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</c:v>
                </c:pt>
                <c:pt idx="1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C6-0C4B-9277-89963F089B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8AE60"/>
            </a:solidFill>
            <a:ln>
              <a:noFill/>
            </a:ln>
          </c:spPr>
          <c:dPt>
            <c:idx val="0"/>
            <c:bubble3D val="0"/>
            <c:spPr>
              <a:solidFill>
                <a:srgbClr val="0020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099-AC47-83E4-58DF8841B9CE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099-AC47-83E4-58DF8841B9CE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2007</c:v>
                </c:pt>
                <c:pt idx="1">
                  <c:v>2008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46</c:v>
                </c:pt>
                <c:pt idx="1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99-AC47-83E4-58DF8841B9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93A-B04E-AC4D-61B70FB8AD88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93A-B04E-AC4D-61B70FB8AD88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2007</c:v>
                </c:pt>
                <c:pt idx="1">
                  <c:v>2008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3A-B04E-AC4D-61B70FB8AD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image" Target="../media/image36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image" Target="../media/image36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808B52-7B35-4248-BE37-76809172F643}" type="doc">
      <dgm:prSet loTypeId="urn:microsoft.com/office/officeart/2005/8/layout/radial6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9076AF-4DF6-48F3-9678-C56F0EF33353}">
      <dgm:prSet phldrT="[Text]" custT="1"/>
      <dgm:spPr>
        <a:solidFill>
          <a:srgbClr val="1E3685"/>
        </a:solidFill>
      </dgm:spPr>
      <dgm:t>
        <a:bodyPr/>
        <a:lstStyle/>
        <a:p>
          <a:r>
            <a:rPr lang="tr-TR" sz="2000" b="1" noProof="0" dirty="0"/>
            <a:t>Üniversite</a:t>
          </a:r>
          <a:r>
            <a:rPr lang="en-US" sz="2000" b="1" dirty="0"/>
            <a:t> </a:t>
          </a:r>
          <a:r>
            <a:rPr lang="tr-TR" sz="2000" b="1" noProof="0" dirty="0"/>
            <a:t>Araştırma </a:t>
          </a:r>
          <a:r>
            <a:rPr lang="tr-TR" sz="1850" b="1" noProof="0" dirty="0"/>
            <a:t>Laboratuvarları</a:t>
          </a:r>
        </a:p>
      </dgm:t>
    </dgm:pt>
    <dgm:pt modelId="{0A1D1657-E118-441E-A26A-13E507EE4DAA}" type="parTrans" cxnId="{8E3CBC57-968F-4029-AECC-68F0178E6D60}">
      <dgm:prSet/>
      <dgm:spPr/>
      <dgm:t>
        <a:bodyPr/>
        <a:lstStyle/>
        <a:p>
          <a:endParaRPr lang="en-US"/>
        </a:p>
      </dgm:t>
    </dgm:pt>
    <dgm:pt modelId="{94A3B3B5-2DE2-4AC9-A892-0D28AB2038DA}" type="sibTrans" cxnId="{8E3CBC57-968F-4029-AECC-68F0178E6D60}">
      <dgm:prSet/>
      <dgm:spPr/>
      <dgm:t>
        <a:bodyPr/>
        <a:lstStyle/>
        <a:p>
          <a:endParaRPr lang="en-US"/>
        </a:p>
      </dgm:t>
    </dgm:pt>
    <dgm:pt modelId="{7CF9958F-A409-4051-B62E-96813820A9B7}">
      <dgm:prSet phldrT="[Text]" custT="1"/>
      <dgm:spPr>
        <a:solidFill>
          <a:srgbClr val="DD140E"/>
        </a:solidFill>
      </dgm:spPr>
      <dgm:t>
        <a:bodyPr/>
        <a:lstStyle/>
        <a:p>
          <a:r>
            <a:rPr lang="tr-TR" sz="1600" b="1" dirty="0"/>
            <a:t>Ar-Ge proje işbirlikleri</a:t>
          </a:r>
          <a:endParaRPr lang="en-US" sz="1600" b="1" dirty="0"/>
        </a:p>
      </dgm:t>
    </dgm:pt>
    <dgm:pt modelId="{351782C9-849E-4B21-9A09-05B14B5F4AD8}" type="parTrans" cxnId="{EBF3C75D-1A5A-4322-86BA-CF542FF82D6F}">
      <dgm:prSet/>
      <dgm:spPr/>
      <dgm:t>
        <a:bodyPr/>
        <a:lstStyle/>
        <a:p>
          <a:endParaRPr lang="en-US"/>
        </a:p>
      </dgm:t>
    </dgm:pt>
    <dgm:pt modelId="{E74EF953-D2FB-42B5-8860-A7435016E33B}" type="sibTrans" cxnId="{EBF3C75D-1A5A-4322-86BA-CF542FF82D6F}">
      <dgm:prSet/>
      <dgm:spPr>
        <a:solidFill>
          <a:srgbClr val="1E3685"/>
        </a:solidFill>
      </dgm:spPr>
      <dgm:t>
        <a:bodyPr/>
        <a:lstStyle/>
        <a:p>
          <a:endParaRPr lang="en-US"/>
        </a:p>
      </dgm:t>
    </dgm:pt>
    <dgm:pt modelId="{F64E8914-84D3-4C6D-8D1A-D54C1E4C79BF}">
      <dgm:prSet phldrT="[Text]" custT="1"/>
      <dgm:spPr>
        <a:solidFill>
          <a:srgbClr val="DD140E"/>
        </a:solidFill>
      </dgm:spPr>
      <dgm:t>
        <a:bodyPr/>
        <a:lstStyle/>
        <a:p>
          <a:r>
            <a:rPr lang="tr-TR" sz="1600" b="1" dirty="0"/>
            <a:t>Öğrenciler için proje </a:t>
          </a:r>
          <a:r>
            <a:rPr lang="tr-TR" sz="1600" b="1" dirty="0" err="1"/>
            <a:t>bursiyerliği</a:t>
          </a:r>
          <a:r>
            <a:rPr lang="tr-TR" sz="1600" b="1" dirty="0"/>
            <a:t> ve istihdam önceliği</a:t>
          </a:r>
          <a:endParaRPr lang="en-US" sz="1600" b="1" dirty="0"/>
        </a:p>
      </dgm:t>
    </dgm:pt>
    <dgm:pt modelId="{268221DD-DB82-4B2F-BEAB-D43CA42E639F}" type="parTrans" cxnId="{65CA8E82-E39B-494F-96D6-4239C23E9C5A}">
      <dgm:prSet/>
      <dgm:spPr/>
      <dgm:t>
        <a:bodyPr/>
        <a:lstStyle/>
        <a:p>
          <a:endParaRPr lang="en-US"/>
        </a:p>
      </dgm:t>
    </dgm:pt>
    <dgm:pt modelId="{6EEFDA50-E789-4C60-A3E7-63C7F811F2A4}" type="sibTrans" cxnId="{65CA8E82-E39B-494F-96D6-4239C23E9C5A}">
      <dgm:prSet/>
      <dgm:spPr>
        <a:solidFill>
          <a:srgbClr val="1E3685"/>
        </a:solidFill>
      </dgm:spPr>
      <dgm:t>
        <a:bodyPr/>
        <a:lstStyle/>
        <a:p>
          <a:endParaRPr lang="en-US"/>
        </a:p>
      </dgm:t>
    </dgm:pt>
    <dgm:pt modelId="{6F6BE19E-D17A-4C78-88B0-652368F8BEBD}">
      <dgm:prSet phldrT="[Text]" custT="1"/>
      <dgm:spPr>
        <a:solidFill>
          <a:srgbClr val="DD140E"/>
        </a:solidFill>
      </dgm:spPr>
      <dgm:t>
        <a:bodyPr/>
        <a:lstStyle/>
        <a:p>
          <a:r>
            <a:rPr lang="tr-TR" sz="1600" b="1" dirty="0"/>
            <a:t>Üniversite test alt yapısı</a:t>
          </a:r>
          <a:r>
            <a:rPr lang="en-US" sz="1600" b="1" dirty="0"/>
            <a:t> </a:t>
          </a:r>
          <a:r>
            <a:rPr lang="tr-TR" sz="1600" b="1" dirty="0"/>
            <a:t>kullanımı</a:t>
          </a:r>
          <a:endParaRPr lang="en-US" sz="1600" b="1" dirty="0"/>
        </a:p>
      </dgm:t>
    </dgm:pt>
    <dgm:pt modelId="{40FBB79D-89A4-419C-84B9-69CC354D328B}" type="parTrans" cxnId="{84DCDC15-89D0-4D63-9C11-BA0A7EFADA64}">
      <dgm:prSet/>
      <dgm:spPr/>
      <dgm:t>
        <a:bodyPr/>
        <a:lstStyle/>
        <a:p>
          <a:endParaRPr lang="en-US"/>
        </a:p>
      </dgm:t>
    </dgm:pt>
    <dgm:pt modelId="{FFD00D4B-69BB-4BED-ADEC-74F6B7446AB5}" type="sibTrans" cxnId="{84DCDC15-89D0-4D63-9C11-BA0A7EFADA64}">
      <dgm:prSet/>
      <dgm:spPr>
        <a:solidFill>
          <a:srgbClr val="1E3685"/>
        </a:solidFill>
      </dgm:spPr>
      <dgm:t>
        <a:bodyPr/>
        <a:lstStyle/>
        <a:p>
          <a:endParaRPr lang="en-US"/>
        </a:p>
      </dgm:t>
    </dgm:pt>
    <dgm:pt modelId="{5B85BABA-4002-4102-A323-99C992C81EA2}">
      <dgm:prSet phldrT="[Text]" custT="1"/>
      <dgm:spPr>
        <a:solidFill>
          <a:srgbClr val="DD140E"/>
        </a:solidFill>
      </dgm:spPr>
      <dgm:t>
        <a:bodyPr/>
        <a:lstStyle/>
        <a:p>
          <a:r>
            <a:rPr lang="tr-TR" sz="1400" b="1" dirty="0"/>
            <a:t>Ortak konferans, seminer, </a:t>
          </a:r>
          <a:r>
            <a:rPr lang="tr-TR" sz="1400" b="1" dirty="0" err="1"/>
            <a:t>çalıştay</a:t>
          </a:r>
          <a:r>
            <a:rPr lang="tr-TR" sz="1400" b="1" dirty="0"/>
            <a:t>, </a:t>
          </a:r>
          <a:r>
            <a:rPr lang="tr-TR" sz="1400" b="1" dirty="0" err="1"/>
            <a:t>vb</a:t>
          </a:r>
          <a:r>
            <a:rPr lang="tr-TR" sz="1400" b="1" dirty="0"/>
            <a:t> bilimsel aktiviteler düzenlenmesi</a:t>
          </a:r>
          <a:endParaRPr lang="en-US" sz="1400" b="1" dirty="0"/>
        </a:p>
      </dgm:t>
    </dgm:pt>
    <dgm:pt modelId="{F01A42CD-CBD5-4C75-9954-752CB5CC6446}" type="parTrans" cxnId="{DB9A4EA0-B7AE-4B73-B245-B75B0BBB86E3}">
      <dgm:prSet/>
      <dgm:spPr/>
      <dgm:t>
        <a:bodyPr/>
        <a:lstStyle/>
        <a:p>
          <a:endParaRPr lang="en-US"/>
        </a:p>
      </dgm:t>
    </dgm:pt>
    <dgm:pt modelId="{149046E3-8814-4C84-8555-89F18325655E}" type="sibTrans" cxnId="{DB9A4EA0-B7AE-4B73-B245-B75B0BBB86E3}">
      <dgm:prSet/>
      <dgm:spPr>
        <a:solidFill>
          <a:srgbClr val="1E3685"/>
        </a:solidFill>
      </dgm:spPr>
      <dgm:t>
        <a:bodyPr/>
        <a:lstStyle/>
        <a:p>
          <a:endParaRPr lang="en-US"/>
        </a:p>
      </dgm:t>
    </dgm:pt>
    <dgm:pt modelId="{721C841E-30CF-48FF-8689-60DBEE0B1725}">
      <dgm:prSet phldrT="[Text]" custT="1"/>
      <dgm:spPr>
        <a:solidFill>
          <a:srgbClr val="DD140E"/>
        </a:solidFill>
      </dgm:spPr>
      <dgm:t>
        <a:bodyPr/>
        <a:lstStyle/>
        <a:p>
          <a:r>
            <a:rPr lang="tr-TR" sz="1400" b="1" dirty="0"/>
            <a:t>Şirket için stratejik konularda çalışan lisansüstü öğrenci ve doktora sonrası araştırmacı yetiştirilmesi</a:t>
          </a:r>
          <a:endParaRPr lang="en-US" sz="1400" b="1" dirty="0"/>
        </a:p>
      </dgm:t>
    </dgm:pt>
    <dgm:pt modelId="{4B4C1C72-82F7-45E7-AEBA-A866A87BE7BF}" type="parTrans" cxnId="{69FB160B-A6D6-4880-B6FA-67F6AC3286C2}">
      <dgm:prSet/>
      <dgm:spPr/>
      <dgm:t>
        <a:bodyPr/>
        <a:lstStyle/>
        <a:p>
          <a:endParaRPr lang="en-US"/>
        </a:p>
      </dgm:t>
    </dgm:pt>
    <dgm:pt modelId="{971CEC3B-55D6-4CAA-AB10-0D8EE6CE21CE}" type="sibTrans" cxnId="{69FB160B-A6D6-4880-B6FA-67F6AC3286C2}">
      <dgm:prSet/>
      <dgm:spPr>
        <a:solidFill>
          <a:srgbClr val="1E3685"/>
        </a:solidFill>
      </dgm:spPr>
      <dgm:t>
        <a:bodyPr/>
        <a:lstStyle/>
        <a:p>
          <a:endParaRPr lang="en-US"/>
        </a:p>
      </dgm:t>
    </dgm:pt>
    <dgm:pt modelId="{B1AA4464-5255-45A1-815A-1C1F971D5100}" type="pres">
      <dgm:prSet presAssocID="{CA808B52-7B35-4248-BE37-76809172F64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E53BBFF-F942-4EFF-A456-1478442C2BF8}" type="pres">
      <dgm:prSet presAssocID="{7A9076AF-4DF6-48F3-9678-C56F0EF33353}" presName="centerShape" presStyleLbl="node0" presStyleIdx="0" presStyleCnt="1"/>
      <dgm:spPr/>
    </dgm:pt>
    <dgm:pt modelId="{DC866E8D-710E-44D3-8F60-91926882F4C1}" type="pres">
      <dgm:prSet presAssocID="{7CF9958F-A409-4051-B62E-96813820A9B7}" presName="node" presStyleLbl="node1" presStyleIdx="0" presStyleCnt="5" custScaleX="132697" custScaleY="96507">
        <dgm:presLayoutVars>
          <dgm:bulletEnabled val="1"/>
        </dgm:presLayoutVars>
      </dgm:prSet>
      <dgm:spPr/>
    </dgm:pt>
    <dgm:pt modelId="{82928097-3C58-4C95-AAEF-5FE4C5BFFC89}" type="pres">
      <dgm:prSet presAssocID="{7CF9958F-A409-4051-B62E-96813820A9B7}" presName="dummy" presStyleCnt="0"/>
      <dgm:spPr/>
    </dgm:pt>
    <dgm:pt modelId="{4C9D1CA2-68C2-4222-9C9D-C8BF5CA20309}" type="pres">
      <dgm:prSet presAssocID="{E74EF953-D2FB-42B5-8860-A7435016E33B}" presName="sibTrans" presStyleLbl="sibTrans2D1" presStyleIdx="0" presStyleCnt="5"/>
      <dgm:spPr/>
    </dgm:pt>
    <dgm:pt modelId="{794913F6-3EF5-4A42-A195-13678832B545}" type="pres">
      <dgm:prSet presAssocID="{F64E8914-84D3-4C6D-8D1A-D54C1E4C79BF}" presName="node" presStyleLbl="node1" presStyleIdx="1" presStyleCnt="5" custScaleX="132697" custScaleY="96507">
        <dgm:presLayoutVars>
          <dgm:bulletEnabled val="1"/>
        </dgm:presLayoutVars>
      </dgm:prSet>
      <dgm:spPr/>
    </dgm:pt>
    <dgm:pt modelId="{6F63A850-AA36-41F3-A9C5-DA813A0E41A9}" type="pres">
      <dgm:prSet presAssocID="{F64E8914-84D3-4C6D-8D1A-D54C1E4C79BF}" presName="dummy" presStyleCnt="0"/>
      <dgm:spPr/>
    </dgm:pt>
    <dgm:pt modelId="{30709E6E-73A3-4D4B-94D0-69DFD76B2C5A}" type="pres">
      <dgm:prSet presAssocID="{6EEFDA50-E789-4C60-A3E7-63C7F811F2A4}" presName="sibTrans" presStyleLbl="sibTrans2D1" presStyleIdx="1" presStyleCnt="5"/>
      <dgm:spPr/>
    </dgm:pt>
    <dgm:pt modelId="{6ED36EDA-AC2E-48F5-B583-6D4B99F52A5B}" type="pres">
      <dgm:prSet presAssocID="{6F6BE19E-D17A-4C78-88B0-652368F8BEBD}" presName="node" presStyleLbl="node1" presStyleIdx="2" presStyleCnt="5" custScaleX="132697" custScaleY="96507">
        <dgm:presLayoutVars>
          <dgm:bulletEnabled val="1"/>
        </dgm:presLayoutVars>
      </dgm:prSet>
      <dgm:spPr/>
    </dgm:pt>
    <dgm:pt modelId="{7DD0A10D-F2CD-4884-96A8-B9245383460F}" type="pres">
      <dgm:prSet presAssocID="{6F6BE19E-D17A-4C78-88B0-652368F8BEBD}" presName="dummy" presStyleCnt="0"/>
      <dgm:spPr/>
    </dgm:pt>
    <dgm:pt modelId="{31F27E68-8DE0-4A4F-ABBB-3D88B2C0C24A}" type="pres">
      <dgm:prSet presAssocID="{FFD00D4B-69BB-4BED-ADEC-74F6B7446AB5}" presName="sibTrans" presStyleLbl="sibTrans2D1" presStyleIdx="2" presStyleCnt="5"/>
      <dgm:spPr/>
    </dgm:pt>
    <dgm:pt modelId="{A10CF108-D25E-4B4F-B856-04C251A3B842}" type="pres">
      <dgm:prSet presAssocID="{5B85BABA-4002-4102-A323-99C992C81EA2}" presName="node" presStyleLbl="node1" presStyleIdx="3" presStyleCnt="5" custScaleX="132697" custScaleY="96507">
        <dgm:presLayoutVars>
          <dgm:bulletEnabled val="1"/>
        </dgm:presLayoutVars>
      </dgm:prSet>
      <dgm:spPr/>
    </dgm:pt>
    <dgm:pt modelId="{A94A2408-A6AC-4551-AE82-9B40AC4CFAEE}" type="pres">
      <dgm:prSet presAssocID="{5B85BABA-4002-4102-A323-99C992C81EA2}" presName="dummy" presStyleCnt="0"/>
      <dgm:spPr/>
    </dgm:pt>
    <dgm:pt modelId="{85E783BC-06D7-4378-8433-99F70B0C6B36}" type="pres">
      <dgm:prSet presAssocID="{149046E3-8814-4C84-8555-89F18325655E}" presName="sibTrans" presStyleLbl="sibTrans2D1" presStyleIdx="3" presStyleCnt="5"/>
      <dgm:spPr/>
    </dgm:pt>
    <dgm:pt modelId="{60201F58-EA78-4959-A920-2A33F7CFB16D}" type="pres">
      <dgm:prSet presAssocID="{721C841E-30CF-48FF-8689-60DBEE0B1725}" presName="node" presStyleLbl="node1" presStyleIdx="4" presStyleCnt="5" custScaleX="132697" custScaleY="96507">
        <dgm:presLayoutVars>
          <dgm:bulletEnabled val="1"/>
        </dgm:presLayoutVars>
      </dgm:prSet>
      <dgm:spPr/>
    </dgm:pt>
    <dgm:pt modelId="{E3CEDD4A-C7C6-4627-8021-65C7CFED6488}" type="pres">
      <dgm:prSet presAssocID="{721C841E-30CF-48FF-8689-60DBEE0B1725}" presName="dummy" presStyleCnt="0"/>
      <dgm:spPr/>
    </dgm:pt>
    <dgm:pt modelId="{F761CF59-C168-45C0-9B08-55BEA2204177}" type="pres">
      <dgm:prSet presAssocID="{971CEC3B-55D6-4CAA-AB10-0D8EE6CE21CE}" presName="sibTrans" presStyleLbl="sibTrans2D1" presStyleIdx="4" presStyleCnt="5"/>
      <dgm:spPr/>
    </dgm:pt>
  </dgm:ptLst>
  <dgm:cxnLst>
    <dgm:cxn modelId="{69FB160B-A6D6-4880-B6FA-67F6AC3286C2}" srcId="{7A9076AF-4DF6-48F3-9678-C56F0EF33353}" destId="{721C841E-30CF-48FF-8689-60DBEE0B1725}" srcOrd="4" destOrd="0" parTransId="{4B4C1C72-82F7-45E7-AEBA-A866A87BE7BF}" sibTransId="{971CEC3B-55D6-4CAA-AB10-0D8EE6CE21CE}"/>
    <dgm:cxn modelId="{84DCDC15-89D0-4D63-9C11-BA0A7EFADA64}" srcId="{7A9076AF-4DF6-48F3-9678-C56F0EF33353}" destId="{6F6BE19E-D17A-4C78-88B0-652368F8BEBD}" srcOrd="2" destOrd="0" parTransId="{40FBB79D-89A4-419C-84B9-69CC354D328B}" sibTransId="{FFD00D4B-69BB-4BED-ADEC-74F6B7446AB5}"/>
    <dgm:cxn modelId="{5CA7201E-4F93-4CF4-9EB1-E924C7A6CB7F}" type="presOf" srcId="{971CEC3B-55D6-4CAA-AB10-0D8EE6CE21CE}" destId="{F761CF59-C168-45C0-9B08-55BEA2204177}" srcOrd="0" destOrd="0" presId="urn:microsoft.com/office/officeart/2005/8/layout/radial6"/>
    <dgm:cxn modelId="{5E0BA327-7C3F-46A0-97D3-F28183E8FE35}" type="presOf" srcId="{E74EF953-D2FB-42B5-8860-A7435016E33B}" destId="{4C9D1CA2-68C2-4222-9C9D-C8BF5CA20309}" srcOrd="0" destOrd="0" presId="urn:microsoft.com/office/officeart/2005/8/layout/radial6"/>
    <dgm:cxn modelId="{EBF3C75D-1A5A-4322-86BA-CF542FF82D6F}" srcId="{7A9076AF-4DF6-48F3-9678-C56F0EF33353}" destId="{7CF9958F-A409-4051-B62E-96813820A9B7}" srcOrd="0" destOrd="0" parTransId="{351782C9-849E-4B21-9A09-05B14B5F4AD8}" sibTransId="{E74EF953-D2FB-42B5-8860-A7435016E33B}"/>
    <dgm:cxn modelId="{8E3CBC57-968F-4029-AECC-68F0178E6D60}" srcId="{CA808B52-7B35-4248-BE37-76809172F643}" destId="{7A9076AF-4DF6-48F3-9678-C56F0EF33353}" srcOrd="0" destOrd="0" parTransId="{0A1D1657-E118-441E-A26A-13E507EE4DAA}" sibTransId="{94A3B3B5-2DE2-4AC9-A892-0D28AB2038DA}"/>
    <dgm:cxn modelId="{65CA8E82-E39B-494F-96D6-4239C23E9C5A}" srcId="{7A9076AF-4DF6-48F3-9678-C56F0EF33353}" destId="{F64E8914-84D3-4C6D-8D1A-D54C1E4C79BF}" srcOrd="1" destOrd="0" parTransId="{268221DD-DB82-4B2F-BEAB-D43CA42E639F}" sibTransId="{6EEFDA50-E789-4C60-A3E7-63C7F811F2A4}"/>
    <dgm:cxn modelId="{55B01B89-1332-4CFA-9D5C-0D7ED08E30C5}" type="presOf" srcId="{FFD00D4B-69BB-4BED-ADEC-74F6B7446AB5}" destId="{31F27E68-8DE0-4A4F-ABBB-3D88B2C0C24A}" srcOrd="0" destOrd="0" presId="urn:microsoft.com/office/officeart/2005/8/layout/radial6"/>
    <dgm:cxn modelId="{96759790-5139-4D8D-BAB0-68FBFA09BF22}" type="presOf" srcId="{5B85BABA-4002-4102-A323-99C992C81EA2}" destId="{A10CF108-D25E-4B4F-B856-04C251A3B842}" srcOrd="0" destOrd="0" presId="urn:microsoft.com/office/officeart/2005/8/layout/radial6"/>
    <dgm:cxn modelId="{821F3292-0C9B-4B03-A999-87AEAF1EBA25}" type="presOf" srcId="{7CF9958F-A409-4051-B62E-96813820A9B7}" destId="{DC866E8D-710E-44D3-8F60-91926882F4C1}" srcOrd="0" destOrd="0" presId="urn:microsoft.com/office/officeart/2005/8/layout/radial6"/>
    <dgm:cxn modelId="{B1CF7392-6532-461B-8109-D7CC44832BA5}" type="presOf" srcId="{6EEFDA50-E789-4C60-A3E7-63C7F811F2A4}" destId="{30709E6E-73A3-4D4B-94D0-69DFD76B2C5A}" srcOrd="0" destOrd="0" presId="urn:microsoft.com/office/officeart/2005/8/layout/radial6"/>
    <dgm:cxn modelId="{DB9A4EA0-B7AE-4B73-B245-B75B0BBB86E3}" srcId="{7A9076AF-4DF6-48F3-9678-C56F0EF33353}" destId="{5B85BABA-4002-4102-A323-99C992C81EA2}" srcOrd="3" destOrd="0" parTransId="{F01A42CD-CBD5-4C75-9954-752CB5CC6446}" sibTransId="{149046E3-8814-4C84-8555-89F18325655E}"/>
    <dgm:cxn modelId="{DE862AAF-A5B4-49CC-AB44-B6AE37D41A75}" type="presOf" srcId="{6F6BE19E-D17A-4C78-88B0-652368F8BEBD}" destId="{6ED36EDA-AC2E-48F5-B583-6D4B99F52A5B}" srcOrd="0" destOrd="0" presId="urn:microsoft.com/office/officeart/2005/8/layout/radial6"/>
    <dgm:cxn modelId="{3D60BFBC-7830-49C5-A86D-3230C3790CF2}" type="presOf" srcId="{CA808B52-7B35-4248-BE37-76809172F643}" destId="{B1AA4464-5255-45A1-815A-1C1F971D5100}" srcOrd="0" destOrd="0" presId="urn:microsoft.com/office/officeart/2005/8/layout/radial6"/>
    <dgm:cxn modelId="{E00FC1C2-BEA0-469C-9686-81502ECA0179}" type="presOf" srcId="{7A9076AF-4DF6-48F3-9678-C56F0EF33353}" destId="{DE53BBFF-F942-4EFF-A456-1478442C2BF8}" srcOrd="0" destOrd="0" presId="urn:microsoft.com/office/officeart/2005/8/layout/radial6"/>
    <dgm:cxn modelId="{8AA251C5-7EE9-4EC8-ADEF-D1D6C4BBC481}" type="presOf" srcId="{F64E8914-84D3-4C6D-8D1A-D54C1E4C79BF}" destId="{794913F6-3EF5-4A42-A195-13678832B545}" srcOrd="0" destOrd="0" presId="urn:microsoft.com/office/officeart/2005/8/layout/radial6"/>
    <dgm:cxn modelId="{5E0795C8-4A54-4F2B-ACA9-D7B61A0F2E34}" type="presOf" srcId="{149046E3-8814-4C84-8555-89F18325655E}" destId="{85E783BC-06D7-4378-8433-99F70B0C6B36}" srcOrd="0" destOrd="0" presId="urn:microsoft.com/office/officeart/2005/8/layout/radial6"/>
    <dgm:cxn modelId="{192044C9-7138-4B69-806F-931E5FBEF20A}" type="presOf" srcId="{721C841E-30CF-48FF-8689-60DBEE0B1725}" destId="{60201F58-EA78-4959-A920-2A33F7CFB16D}" srcOrd="0" destOrd="0" presId="urn:microsoft.com/office/officeart/2005/8/layout/radial6"/>
    <dgm:cxn modelId="{EF2CD04B-A51F-4405-96C2-125743E048A8}" type="presParOf" srcId="{B1AA4464-5255-45A1-815A-1C1F971D5100}" destId="{DE53BBFF-F942-4EFF-A456-1478442C2BF8}" srcOrd="0" destOrd="0" presId="urn:microsoft.com/office/officeart/2005/8/layout/radial6"/>
    <dgm:cxn modelId="{EB2F851E-CC64-4E8A-94BF-DC7FFFC7E9AB}" type="presParOf" srcId="{B1AA4464-5255-45A1-815A-1C1F971D5100}" destId="{DC866E8D-710E-44D3-8F60-91926882F4C1}" srcOrd="1" destOrd="0" presId="urn:microsoft.com/office/officeart/2005/8/layout/radial6"/>
    <dgm:cxn modelId="{7915AEE4-6C12-40EA-BF8C-D25BD91F6272}" type="presParOf" srcId="{B1AA4464-5255-45A1-815A-1C1F971D5100}" destId="{82928097-3C58-4C95-AAEF-5FE4C5BFFC89}" srcOrd="2" destOrd="0" presId="urn:microsoft.com/office/officeart/2005/8/layout/radial6"/>
    <dgm:cxn modelId="{0C73A34F-6B7A-4E08-9068-78D76B9EBD5A}" type="presParOf" srcId="{B1AA4464-5255-45A1-815A-1C1F971D5100}" destId="{4C9D1CA2-68C2-4222-9C9D-C8BF5CA20309}" srcOrd="3" destOrd="0" presId="urn:microsoft.com/office/officeart/2005/8/layout/radial6"/>
    <dgm:cxn modelId="{2EE07B57-455F-4F42-ADE1-1E25C6E350F9}" type="presParOf" srcId="{B1AA4464-5255-45A1-815A-1C1F971D5100}" destId="{794913F6-3EF5-4A42-A195-13678832B545}" srcOrd="4" destOrd="0" presId="urn:microsoft.com/office/officeart/2005/8/layout/radial6"/>
    <dgm:cxn modelId="{E189725D-4AC5-4612-907B-0EC5A8EB3322}" type="presParOf" srcId="{B1AA4464-5255-45A1-815A-1C1F971D5100}" destId="{6F63A850-AA36-41F3-A9C5-DA813A0E41A9}" srcOrd="5" destOrd="0" presId="urn:microsoft.com/office/officeart/2005/8/layout/radial6"/>
    <dgm:cxn modelId="{BC77F2C5-9AAD-4D0F-A8E5-04A73434098A}" type="presParOf" srcId="{B1AA4464-5255-45A1-815A-1C1F971D5100}" destId="{30709E6E-73A3-4D4B-94D0-69DFD76B2C5A}" srcOrd="6" destOrd="0" presId="urn:microsoft.com/office/officeart/2005/8/layout/radial6"/>
    <dgm:cxn modelId="{740E7DFD-DF16-40F4-8DC9-B1B35A2B597C}" type="presParOf" srcId="{B1AA4464-5255-45A1-815A-1C1F971D5100}" destId="{6ED36EDA-AC2E-48F5-B583-6D4B99F52A5B}" srcOrd="7" destOrd="0" presId="urn:microsoft.com/office/officeart/2005/8/layout/radial6"/>
    <dgm:cxn modelId="{59A43468-E76E-4FF9-B065-0F5C6058B107}" type="presParOf" srcId="{B1AA4464-5255-45A1-815A-1C1F971D5100}" destId="{7DD0A10D-F2CD-4884-96A8-B9245383460F}" srcOrd="8" destOrd="0" presId="urn:microsoft.com/office/officeart/2005/8/layout/radial6"/>
    <dgm:cxn modelId="{562995B2-2DCF-4A65-83C8-D1AFD4BAED39}" type="presParOf" srcId="{B1AA4464-5255-45A1-815A-1C1F971D5100}" destId="{31F27E68-8DE0-4A4F-ABBB-3D88B2C0C24A}" srcOrd="9" destOrd="0" presId="urn:microsoft.com/office/officeart/2005/8/layout/radial6"/>
    <dgm:cxn modelId="{200F44ED-E81D-4FF7-B709-CC34338319F2}" type="presParOf" srcId="{B1AA4464-5255-45A1-815A-1C1F971D5100}" destId="{A10CF108-D25E-4B4F-B856-04C251A3B842}" srcOrd="10" destOrd="0" presId="urn:microsoft.com/office/officeart/2005/8/layout/radial6"/>
    <dgm:cxn modelId="{73BF0DA1-4F74-499F-A118-E2E42BB67266}" type="presParOf" srcId="{B1AA4464-5255-45A1-815A-1C1F971D5100}" destId="{A94A2408-A6AC-4551-AE82-9B40AC4CFAEE}" srcOrd="11" destOrd="0" presId="urn:microsoft.com/office/officeart/2005/8/layout/radial6"/>
    <dgm:cxn modelId="{F17F6AA2-7687-42D6-9305-15081FF5790A}" type="presParOf" srcId="{B1AA4464-5255-45A1-815A-1C1F971D5100}" destId="{85E783BC-06D7-4378-8433-99F70B0C6B36}" srcOrd="12" destOrd="0" presId="urn:microsoft.com/office/officeart/2005/8/layout/radial6"/>
    <dgm:cxn modelId="{E99D80CA-5111-404C-BD47-A09FE458A049}" type="presParOf" srcId="{B1AA4464-5255-45A1-815A-1C1F971D5100}" destId="{60201F58-EA78-4959-A920-2A33F7CFB16D}" srcOrd="13" destOrd="0" presId="urn:microsoft.com/office/officeart/2005/8/layout/radial6"/>
    <dgm:cxn modelId="{33A49E07-106C-4600-A70D-BDB0ADB972E3}" type="presParOf" srcId="{B1AA4464-5255-45A1-815A-1C1F971D5100}" destId="{E3CEDD4A-C7C6-4627-8021-65C7CFED6488}" srcOrd="14" destOrd="0" presId="urn:microsoft.com/office/officeart/2005/8/layout/radial6"/>
    <dgm:cxn modelId="{D2D7B237-156F-42AC-BF23-B2892CB271AE}" type="presParOf" srcId="{B1AA4464-5255-45A1-815A-1C1F971D5100}" destId="{F761CF59-C168-45C0-9B08-55BEA2204177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E84BB8-E716-487F-B83A-C648DC53E520}" type="doc">
      <dgm:prSet loTypeId="urn:microsoft.com/office/officeart/2005/8/layout/gear1" loCatId="process" qsTypeId="urn:microsoft.com/office/officeart/2005/8/quickstyle/3d5" qsCatId="3D" csTypeId="urn:microsoft.com/office/officeart/2005/8/colors/accent0_3" csCatId="mainScheme" phldr="1"/>
      <dgm:spPr>
        <a:scene3d>
          <a:camera prst="perspectiveFront" fov="3300000" zoom="95000">
            <a:rot lat="486000" lon="19530000" rev="174000"/>
          </a:camera>
          <a:lightRig rig="harsh" dir="t">
            <a:rot lat="0" lon="0" rev="3000000"/>
          </a:lightRig>
        </a:scene3d>
      </dgm:spPr>
    </dgm:pt>
    <dgm:pt modelId="{1C3C1F77-F656-4D13-9880-96E0B7463964}">
      <dgm:prSet phldrT="[Text]" custT="1"/>
      <dgm:spPr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r>
            <a:rPr lang="tr-TR" sz="2400" b="1" dirty="0"/>
            <a:t>Laboratuvar</a:t>
          </a:r>
          <a:endParaRPr lang="en-US" sz="2400" b="1" dirty="0"/>
        </a:p>
      </dgm:t>
    </dgm:pt>
    <dgm:pt modelId="{28B530DA-2B79-46A3-83F2-74EEC1A50BCE}" type="parTrans" cxnId="{72A01C02-C6F0-4E1B-A487-FB2E3FE8B64B}">
      <dgm:prSet/>
      <dgm:spPr/>
      <dgm:t>
        <a:bodyPr/>
        <a:lstStyle/>
        <a:p>
          <a:endParaRPr lang="en-US"/>
        </a:p>
      </dgm:t>
    </dgm:pt>
    <dgm:pt modelId="{BDE8921A-8470-4DF5-B7DF-B35DBE0B14AD}" type="sibTrans" cxnId="{72A01C02-C6F0-4E1B-A487-FB2E3FE8B64B}">
      <dgm:prSet/>
      <dgm:spPr>
        <a:solidFill>
          <a:srgbClr val="C9110D"/>
        </a:solidFill>
      </dgm:spPr>
      <dgm:t>
        <a:bodyPr/>
        <a:lstStyle/>
        <a:p>
          <a:endParaRPr lang="en-US"/>
        </a:p>
      </dgm:t>
    </dgm:pt>
    <dgm:pt modelId="{0BFFD288-6034-454E-880E-35312363C6FF}">
      <dgm:prSet phldrT="[Text]"/>
      <dgm:spPr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r>
            <a:rPr lang="tr-TR" b="1" dirty="0"/>
            <a:t>TUSAŞ</a:t>
          </a:r>
          <a:endParaRPr lang="en-US" b="1" dirty="0"/>
        </a:p>
      </dgm:t>
    </dgm:pt>
    <dgm:pt modelId="{4F8B27C5-475B-41BD-A2FB-693EA434EE98}" type="parTrans" cxnId="{6A6F636C-B4ED-4298-BC95-9B818C66AD06}">
      <dgm:prSet/>
      <dgm:spPr/>
      <dgm:t>
        <a:bodyPr/>
        <a:lstStyle/>
        <a:p>
          <a:endParaRPr lang="en-US"/>
        </a:p>
      </dgm:t>
    </dgm:pt>
    <dgm:pt modelId="{8AA403A6-660B-4A00-82B0-8247B0DC8CF0}" type="sibTrans" cxnId="{6A6F636C-B4ED-4298-BC95-9B818C66AD06}">
      <dgm:prSet/>
      <dgm:spPr>
        <a:solidFill>
          <a:srgbClr val="DC150E"/>
        </a:solidFill>
      </dgm:spPr>
      <dgm:t>
        <a:bodyPr/>
        <a:lstStyle/>
        <a:p>
          <a:endParaRPr lang="en-US"/>
        </a:p>
      </dgm:t>
    </dgm:pt>
    <dgm:pt modelId="{9A325414-CD0A-4644-80D3-F0511B4DB59D}">
      <dgm:prSet phldrT="[Text]"/>
      <dgm:spPr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 zoom="95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r>
            <a:rPr lang="tr-TR" b="1" dirty="0"/>
            <a:t>Üniversite</a:t>
          </a:r>
          <a:endParaRPr lang="en-US" b="1" dirty="0"/>
        </a:p>
      </dgm:t>
    </dgm:pt>
    <dgm:pt modelId="{34BACE3E-BD33-4DFD-967B-9D8F144178D1}" type="parTrans" cxnId="{A929DE66-367A-4CFC-91E5-7B132784ECF7}">
      <dgm:prSet/>
      <dgm:spPr/>
      <dgm:t>
        <a:bodyPr/>
        <a:lstStyle/>
        <a:p>
          <a:endParaRPr lang="en-US"/>
        </a:p>
      </dgm:t>
    </dgm:pt>
    <dgm:pt modelId="{A5744FB1-A7CC-4335-9E4F-89EBBCC7784D}" type="sibTrans" cxnId="{A929DE66-367A-4CFC-91E5-7B132784ECF7}">
      <dgm:prSet/>
      <dgm:spPr>
        <a:solidFill>
          <a:srgbClr val="DD140E"/>
        </a:solidFill>
      </dgm:spPr>
      <dgm:t>
        <a:bodyPr/>
        <a:lstStyle/>
        <a:p>
          <a:endParaRPr lang="en-US"/>
        </a:p>
      </dgm:t>
    </dgm:pt>
    <dgm:pt modelId="{1BBC545C-E269-4C0B-AB9D-CD214F614A94}" type="pres">
      <dgm:prSet presAssocID="{40E84BB8-E716-487F-B83A-C648DC53E52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6374940-D6C1-46CA-B889-6AED0C38D462}" type="pres">
      <dgm:prSet presAssocID="{1C3C1F77-F656-4D13-9880-96E0B7463964}" presName="gear1" presStyleLbl="node1" presStyleIdx="0" presStyleCnt="3" custLinFactNeighborX="-85142" custLinFactNeighborY="-19619">
        <dgm:presLayoutVars>
          <dgm:chMax val="1"/>
          <dgm:bulletEnabled val="1"/>
        </dgm:presLayoutVars>
      </dgm:prSet>
      <dgm:spPr/>
    </dgm:pt>
    <dgm:pt modelId="{E68B0936-036F-4D61-A1C1-5321BEB5250D}" type="pres">
      <dgm:prSet presAssocID="{1C3C1F77-F656-4D13-9880-96E0B7463964}" presName="gear1srcNode" presStyleLbl="node1" presStyleIdx="0" presStyleCnt="3"/>
      <dgm:spPr/>
    </dgm:pt>
    <dgm:pt modelId="{C310B7BE-E0AA-4283-A297-11F025EEB6C7}" type="pres">
      <dgm:prSet presAssocID="{1C3C1F77-F656-4D13-9880-96E0B7463964}" presName="gear1dstNode" presStyleLbl="node1" presStyleIdx="0" presStyleCnt="3"/>
      <dgm:spPr/>
    </dgm:pt>
    <dgm:pt modelId="{90AA2B73-E15D-4B57-9965-65393BB0040C}" type="pres">
      <dgm:prSet presAssocID="{0BFFD288-6034-454E-880E-35312363C6FF}" presName="gear2" presStyleLbl="node1" presStyleIdx="1" presStyleCnt="3" custAng="0" custLinFactNeighborX="42132" custLinFactNeighborY="-62274">
        <dgm:presLayoutVars>
          <dgm:chMax val="1"/>
          <dgm:bulletEnabled val="1"/>
        </dgm:presLayoutVars>
      </dgm:prSet>
      <dgm:spPr/>
    </dgm:pt>
    <dgm:pt modelId="{B4652E0D-6C32-48F1-AE08-6C32042036D1}" type="pres">
      <dgm:prSet presAssocID="{0BFFD288-6034-454E-880E-35312363C6FF}" presName="gear2srcNode" presStyleLbl="node1" presStyleIdx="1" presStyleCnt="3"/>
      <dgm:spPr/>
    </dgm:pt>
    <dgm:pt modelId="{92E8478A-D06F-4EF5-BE27-BE7AAE4095CE}" type="pres">
      <dgm:prSet presAssocID="{0BFFD288-6034-454E-880E-35312363C6FF}" presName="gear2dstNode" presStyleLbl="node1" presStyleIdx="1" presStyleCnt="3"/>
      <dgm:spPr/>
    </dgm:pt>
    <dgm:pt modelId="{523FA76F-10CE-4AA9-BCE0-16AFCBCE0B48}" type="pres">
      <dgm:prSet presAssocID="{9A325414-CD0A-4644-80D3-F0511B4DB59D}" presName="gear3" presStyleLbl="node1" presStyleIdx="2" presStyleCnt="3" custAng="21551669" custLinFactNeighborX="24157" custLinFactNeighborY="97267"/>
      <dgm:spPr/>
    </dgm:pt>
    <dgm:pt modelId="{1A46C75F-BA30-48F8-B6C1-D8F742446781}" type="pres">
      <dgm:prSet presAssocID="{9A325414-CD0A-4644-80D3-F0511B4DB59D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3BBE351F-9587-4036-9B66-6FB63D11C972}" type="pres">
      <dgm:prSet presAssocID="{9A325414-CD0A-4644-80D3-F0511B4DB59D}" presName="gear3srcNode" presStyleLbl="node1" presStyleIdx="2" presStyleCnt="3"/>
      <dgm:spPr/>
    </dgm:pt>
    <dgm:pt modelId="{EA4B6673-4589-4C31-BDB1-E227FCDEE3EA}" type="pres">
      <dgm:prSet presAssocID="{9A325414-CD0A-4644-80D3-F0511B4DB59D}" presName="gear3dstNode" presStyleLbl="node1" presStyleIdx="2" presStyleCnt="3"/>
      <dgm:spPr/>
    </dgm:pt>
    <dgm:pt modelId="{78D42E13-64E9-4BA7-9EE2-BA5ABDBB5824}" type="pres">
      <dgm:prSet presAssocID="{BDE8921A-8470-4DF5-B7DF-B35DBE0B14AD}" presName="connector1" presStyleLbl="sibTrans2D1" presStyleIdx="0" presStyleCnt="3" custAng="12608469" custScaleX="91239" custScaleY="88283" custLinFactNeighborX="-81596" custLinFactNeighborY="-16838"/>
      <dgm:spPr/>
    </dgm:pt>
    <dgm:pt modelId="{80E512C1-A5BA-4215-90DF-269F1305E7F1}" type="pres">
      <dgm:prSet presAssocID="{8AA403A6-660B-4A00-82B0-8247B0DC8CF0}" presName="connector2" presStyleLbl="sibTrans2D1" presStyleIdx="1" presStyleCnt="3" custAng="9558856" custLinFactNeighborX="71645" custLinFactNeighborY="46828"/>
      <dgm:spPr/>
    </dgm:pt>
    <dgm:pt modelId="{47C5C70C-ACCF-49B3-B164-9AF896D2A450}" type="pres">
      <dgm:prSet presAssocID="{A5744FB1-A7CC-4335-9E4F-89EBBCC7784D}" presName="connector3" presStyleLbl="sibTrans2D1" presStyleIdx="2" presStyleCnt="3" custAng="7729635" custScaleX="105471" custScaleY="108800" custLinFactNeighborX="-5293" custLinFactNeighborY="12037"/>
      <dgm:spPr/>
    </dgm:pt>
  </dgm:ptLst>
  <dgm:cxnLst>
    <dgm:cxn modelId="{72A01C02-C6F0-4E1B-A487-FB2E3FE8B64B}" srcId="{40E84BB8-E716-487F-B83A-C648DC53E520}" destId="{1C3C1F77-F656-4D13-9880-96E0B7463964}" srcOrd="0" destOrd="0" parTransId="{28B530DA-2B79-46A3-83F2-74EEC1A50BCE}" sibTransId="{BDE8921A-8470-4DF5-B7DF-B35DBE0B14AD}"/>
    <dgm:cxn modelId="{818C5A22-8924-413C-819B-DB1DEDE6AC72}" type="presOf" srcId="{9A325414-CD0A-4644-80D3-F0511B4DB59D}" destId="{1A46C75F-BA30-48F8-B6C1-D8F742446781}" srcOrd="1" destOrd="0" presId="urn:microsoft.com/office/officeart/2005/8/layout/gear1"/>
    <dgm:cxn modelId="{3850903B-604D-4146-8BCB-3B0B75B5032E}" type="presOf" srcId="{1C3C1F77-F656-4D13-9880-96E0B7463964}" destId="{C310B7BE-E0AA-4283-A297-11F025EEB6C7}" srcOrd="2" destOrd="0" presId="urn:microsoft.com/office/officeart/2005/8/layout/gear1"/>
    <dgm:cxn modelId="{4B805D3F-9B16-4C52-B194-AAA886BDDA3A}" type="presOf" srcId="{8AA403A6-660B-4A00-82B0-8247B0DC8CF0}" destId="{80E512C1-A5BA-4215-90DF-269F1305E7F1}" srcOrd="0" destOrd="0" presId="urn:microsoft.com/office/officeart/2005/8/layout/gear1"/>
    <dgm:cxn modelId="{A929DE66-367A-4CFC-91E5-7B132784ECF7}" srcId="{40E84BB8-E716-487F-B83A-C648DC53E520}" destId="{9A325414-CD0A-4644-80D3-F0511B4DB59D}" srcOrd="2" destOrd="0" parTransId="{34BACE3E-BD33-4DFD-967B-9D8F144178D1}" sibTransId="{A5744FB1-A7CC-4335-9E4F-89EBBCC7784D}"/>
    <dgm:cxn modelId="{34DF0149-81AD-4F4C-9485-41C1DD8C5EF5}" type="presOf" srcId="{9A325414-CD0A-4644-80D3-F0511B4DB59D}" destId="{3BBE351F-9587-4036-9B66-6FB63D11C972}" srcOrd="2" destOrd="0" presId="urn:microsoft.com/office/officeart/2005/8/layout/gear1"/>
    <dgm:cxn modelId="{6A6F636C-B4ED-4298-BC95-9B818C66AD06}" srcId="{40E84BB8-E716-487F-B83A-C648DC53E520}" destId="{0BFFD288-6034-454E-880E-35312363C6FF}" srcOrd="1" destOrd="0" parTransId="{4F8B27C5-475B-41BD-A2FB-693EA434EE98}" sibTransId="{8AA403A6-660B-4A00-82B0-8247B0DC8CF0}"/>
    <dgm:cxn modelId="{C19ABE6F-ABC6-4589-8C90-BC6283C58171}" type="presOf" srcId="{9A325414-CD0A-4644-80D3-F0511B4DB59D}" destId="{523FA76F-10CE-4AA9-BCE0-16AFCBCE0B48}" srcOrd="0" destOrd="0" presId="urn:microsoft.com/office/officeart/2005/8/layout/gear1"/>
    <dgm:cxn modelId="{89AD6F77-BBD5-452D-A9A1-B279A4A78E9D}" type="presOf" srcId="{0BFFD288-6034-454E-880E-35312363C6FF}" destId="{92E8478A-D06F-4EF5-BE27-BE7AAE4095CE}" srcOrd="2" destOrd="0" presId="urn:microsoft.com/office/officeart/2005/8/layout/gear1"/>
    <dgm:cxn modelId="{4E3DC888-2FAA-41A1-A8A0-F07A73BBFC6A}" type="presOf" srcId="{0BFFD288-6034-454E-880E-35312363C6FF}" destId="{B4652E0D-6C32-48F1-AE08-6C32042036D1}" srcOrd="1" destOrd="0" presId="urn:microsoft.com/office/officeart/2005/8/layout/gear1"/>
    <dgm:cxn modelId="{7498CAAC-502C-4C43-BC2F-D67C00DDE9C0}" type="presOf" srcId="{1C3C1F77-F656-4D13-9880-96E0B7463964}" destId="{36374940-D6C1-46CA-B889-6AED0C38D462}" srcOrd="0" destOrd="0" presId="urn:microsoft.com/office/officeart/2005/8/layout/gear1"/>
    <dgm:cxn modelId="{605DE8B3-23EB-4C15-A954-ADFD521C368A}" type="presOf" srcId="{1C3C1F77-F656-4D13-9880-96E0B7463964}" destId="{E68B0936-036F-4D61-A1C1-5321BEB5250D}" srcOrd="1" destOrd="0" presId="urn:microsoft.com/office/officeart/2005/8/layout/gear1"/>
    <dgm:cxn modelId="{4D7885C8-0EFE-4624-A06D-D3EF024B52F6}" type="presOf" srcId="{BDE8921A-8470-4DF5-B7DF-B35DBE0B14AD}" destId="{78D42E13-64E9-4BA7-9EE2-BA5ABDBB5824}" srcOrd="0" destOrd="0" presId="urn:microsoft.com/office/officeart/2005/8/layout/gear1"/>
    <dgm:cxn modelId="{65FF6DCF-FBF6-4F7E-857D-83CA48D4564F}" type="presOf" srcId="{40E84BB8-E716-487F-B83A-C648DC53E520}" destId="{1BBC545C-E269-4C0B-AB9D-CD214F614A94}" srcOrd="0" destOrd="0" presId="urn:microsoft.com/office/officeart/2005/8/layout/gear1"/>
    <dgm:cxn modelId="{35A459DD-9B0C-4146-825E-E8A49F9C1239}" type="presOf" srcId="{0BFFD288-6034-454E-880E-35312363C6FF}" destId="{90AA2B73-E15D-4B57-9965-65393BB0040C}" srcOrd="0" destOrd="0" presId="urn:microsoft.com/office/officeart/2005/8/layout/gear1"/>
    <dgm:cxn modelId="{4EE0CBF2-CD10-4F16-8D7E-190CFDE8A2AD}" type="presOf" srcId="{9A325414-CD0A-4644-80D3-F0511B4DB59D}" destId="{EA4B6673-4589-4C31-BDB1-E227FCDEE3EA}" srcOrd="3" destOrd="0" presId="urn:microsoft.com/office/officeart/2005/8/layout/gear1"/>
    <dgm:cxn modelId="{5A570EF6-3B66-4A07-93B3-06EBC0F45DE4}" type="presOf" srcId="{A5744FB1-A7CC-4335-9E4F-89EBBCC7784D}" destId="{47C5C70C-ACCF-49B3-B164-9AF896D2A450}" srcOrd="0" destOrd="0" presId="urn:microsoft.com/office/officeart/2005/8/layout/gear1"/>
    <dgm:cxn modelId="{32AA712E-A6E4-4EBB-B410-A3DB9DA0DA95}" type="presParOf" srcId="{1BBC545C-E269-4C0B-AB9D-CD214F614A94}" destId="{36374940-D6C1-46CA-B889-6AED0C38D462}" srcOrd="0" destOrd="0" presId="urn:microsoft.com/office/officeart/2005/8/layout/gear1"/>
    <dgm:cxn modelId="{AE3307EE-0AC7-472A-A083-AFCD1DD138A7}" type="presParOf" srcId="{1BBC545C-E269-4C0B-AB9D-CD214F614A94}" destId="{E68B0936-036F-4D61-A1C1-5321BEB5250D}" srcOrd="1" destOrd="0" presId="urn:microsoft.com/office/officeart/2005/8/layout/gear1"/>
    <dgm:cxn modelId="{AB6C97E7-56C5-4B8D-8CE2-8908358034F2}" type="presParOf" srcId="{1BBC545C-E269-4C0B-AB9D-CD214F614A94}" destId="{C310B7BE-E0AA-4283-A297-11F025EEB6C7}" srcOrd="2" destOrd="0" presId="urn:microsoft.com/office/officeart/2005/8/layout/gear1"/>
    <dgm:cxn modelId="{67D42503-6B2C-443E-AF2A-CA0D2925D9D5}" type="presParOf" srcId="{1BBC545C-E269-4C0B-AB9D-CD214F614A94}" destId="{90AA2B73-E15D-4B57-9965-65393BB0040C}" srcOrd="3" destOrd="0" presId="urn:microsoft.com/office/officeart/2005/8/layout/gear1"/>
    <dgm:cxn modelId="{FB2E0901-EA76-42E0-A19C-3933534658D2}" type="presParOf" srcId="{1BBC545C-E269-4C0B-AB9D-CD214F614A94}" destId="{B4652E0D-6C32-48F1-AE08-6C32042036D1}" srcOrd="4" destOrd="0" presId="urn:microsoft.com/office/officeart/2005/8/layout/gear1"/>
    <dgm:cxn modelId="{89653258-06DE-4482-AED1-98C9514ACD0C}" type="presParOf" srcId="{1BBC545C-E269-4C0B-AB9D-CD214F614A94}" destId="{92E8478A-D06F-4EF5-BE27-BE7AAE4095CE}" srcOrd="5" destOrd="0" presId="urn:microsoft.com/office/officeart/2005/8/layout/gear1"/>
    <dgm:cxn modelId="{C7D6D6C3-B093-42F4-8EA6-FD42E6A16D58}" type="presParOf" srcId="{1BBC545C-E269-4C0B-AB9D-CD214F614A94}" destId="{523FA76F-10CE-4AA9-BCE0-16AFCBCE0B48}" srcOrd="6" destOrd="0" presId="urn:microsoft.com/office/officeart/2005/8/layout/gear1"/>
    <dgm:cxn modelId="{A8667003-8E76-4C7F-AC47-02CF4D03DC8D}" type="presParOf" srcId="{1BBC545C-E269-4C0B-AB9D-CD214F614A94}" destId="{1A46C75F-BA30-48F8-B6C1-D8F742446781}" srcOrd="7" destOrd="0" presId="urn:microsoft.com/office/officeart/2005/8/layout/gear1"/>
    <dgm:cxn modelId="{B2D2FC19-4EA7-48A6-A924-0819AECF3AEA}" type="presParOf" srcId="{1BBC545C-E269-4C0B-AB9D-CD214F614A94}" destId="{3BBE351F-9587-4036-9B66-6FB63D11C972}" srcOrd="8" destOrd="0" presId="urn:microsoft.com/office/officeart/2005/8/layout/gear1"/>
    <dgm:cxn modelId="{687F22FF-6727-4C29-8F17-4E6C34D0567B}" type="presParOf" srcId="{1BBC545C-E269-4C0B-AB9D-CD214F614A94}" destId="{EA4B6673-4589-4C31-BDB1-E227FCDEE3EA}" srcOrd="9" destOrd="0" presId="urn:microsoft.com/office/officeart/2005/8/layout/gear1"/>
    <dgm:cxn modelId="{C4503967-1150-48BE-A2E9-E44601E23651}" type="presParOf" srcId="{1BBC545C-E269-4C0B-AB9D-CD214F614A94}" destId="{78D42E13-64E9-4BA7-9EE2-BA5ABDBB5824}" srcOrd="10" destOrd="0" presId="urn:microsoft.com/office/officeart/2005/8/layout/gear1"/>
    <dgm:cxn modelId="{02601E15-F2EB-48A4-B341-57BD80C549CA}" type="presParOf" srcId="{1BBC545C-E269-4C0B-AB9D-CD214F614A94}" destId="{80E512C1-A5BA-4215-90DF-269F1305E7F1}" srcOrd="11" destOrd="0" presId="urn:microsoft.com/office/officeart/2005/8/layout/gear1"/>
    <dgm:cxn modelId="{FC591B67-BB8C-44FC-BB9F-3589044124A3}" type="presParOf" srcId="{1BBC545C-E269-4C0B-AB9D-CD214F614A94}" destId="{47C5C70C-ACCF-49B3-B164-9AF896D2A45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26BAFF-C2B5-43DB-8FA5-F108E3BBE830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D3960C-7F99-41DF-B21B-2908024C9705}">
      <dgm:prSet phldrT="[Text]" custT="1"/>
      <dgm:spPr>
        <a:solidFill>
          <a:srgbClr val="D01900"/>
        </a:solidFill>
      </dgm:spPr>
      <dgm:t>
        <a:bodyPr/>
        <a:lstStyle/>
        <a:p>
          <a:r>
            <a:rPr lang="tr-TR" sz="1600" b="1" dirty="0" err="1"/>
            <a:t>Tusaş</a:t>
          </a:r>
          <a:r>
            <a:rPr lang="tr-TR" sz="1600" b="1" dirty="0"/>
            <a:t> Üniversite İlişkileri Müdürlüğü</a:t>
          </a:r>
          <a:endParaRPr lang="en-US" sz="1600" dirty="0"/>
        </a:p>
      </dgm:t>
    </dgm:pt>
    <dgm:pt modelId="{B492603A-1238-4D3C-80B0-D944BBF3A809}" type="parTrans" cxnId="{79FA1813-3388-4D32-B23F-952B3FD806B4}">
      <dgm:prSet/>
      <dgm:spPr/>
      <dgm:t>
        <a:bodyPr/>
        <a:lstStyle/>
        <a:p>
          <a:endParaRPr lang="en-US"/>
        </a:p>
      </dgm:t>
    </dgm:pt>
    <dgm:pt modelId="{3BDD250B-9EF3-4531-8C00-4F3E81B100D9}" type="sibTrans" cxnId="{79FA1813-3388-4D32-B23F-952B3FD806B4}">
      <dgm:prSet/>
      <dgm:spPr/>
      <dgm:t>
        <a:bodyPr/>
        <a:lstStyle/>
        <a:p>
          <a:endParaRPr lang="en-US"/>
        </a:p>
      </dgm:t>
    </dgm:pt>
    <dgm:pt modelId="{B842A253-4D42-4D4D-BBCD-BB1993D12758}">
      <dgm:prSet phldrT="[Text]" custT="1"/>
      <dgm:spPr>
        <a:solidFill>
          <a:srgbClr val="D01900"/>
        </a:solidFill>
      </dgm:spPr>
      <dgm:t>
        <a:bodyPr/>
        <a:lstStyle/>
        <a:p>
          <a:r>
            <a:rPr lang="tr-TR" sz="1600" b="1" dirty="0"/>
            <a:t>Üniversite Koordinatörü</a:t>
          </a:r>
          <a:endParaRPr lang="en-US" sz="1600" dirty="0"/>
        </a:p>
      </dgm:t>
    </dgm:pt>
    <dgm:pt modelId="{7228D712-C3E6-41EF-8808-5032930CB55A}" type="parTrans" cxnId="{47A64AF2-8A75-4D1E-855B-5613D63925F9}">
      <dgm:prSet/>
      <dgm:spPr/>
      <dgm:t>
        <a:bodyPr/>
        <a:lstStyle/>
        <a:p>
          <a:endParaRPr lang="en-US"/>
        </a:p>
      </dgm:t>
    </dgm:pt>
    <dgm:pt modelId="{5BD9DF13-3556-4B21-8C48-DE4F3C165B78}" type="sibTrans" cxnId="{47A64AF2-8A75-4D1E-855B-5613D63925F9}">
      <dgm:prSet/>
      <dgm:spPr/>
      <dgm:t>
        <a:bodyPr/>
        <a:lstStyle/>
        <a:p>
          <a:endParaRPr lang="en-US"/>
        </a:p>
      </dgm:t>
    </dgm:pt>
    <dgm:pt modelId="{A6DA66B6-086F-482F-8F2F-1589044A94FB}">
      <dgm:prSet/>
      <dgm:spPr>
        <a:ln w="38100">
          <a:solidFill>
            <a:srgbClr val="1E3685"/>
          </a:solidFill>
        </a:ln>
      </dgm:spPr>
      <dgm:t>
        <a:bodyPr/>
        <a:lstStyle/>
        <a:p>
          <a:r>
            <a:rPr lang="tr-TR" dirty="0"/>
            <a:t>Ürün gruplarından gerçek Ar-Ge problemlerinin toplanması</a:t>
          </a:r>
          <a:endParaRPr lang="en-US" dirty="0"/>
        </a:p>
      </dgm:t>
    </dgm:pt>
    <dgm:pt modelId="{84E22CF5-1FE2-497B-8849-254FD2F970AD}" type="parTrans" cxnId="{3A143FA9-9EB0-440B-9E74-2A07CD893927}">
      <dgm:prSet/>
      <dgm:spPr/>
      <dgm:t>
        <a:bodyPr/>
        <a:lstStyle/>
        <a:p>
          <a:endParaRPr lang="en-US"/>
        </a:p>
      </dgm:t>
    </dgm:pt>
    <dgm:pt modelId="{102370CF-8062-4C4E-97EA-B140CF8B58B5}" type="sibTrans" cxnId="{3A143FA9-9EB0-440B-9E74-2A07CD893927}">
      <dgm:prSet/>
      <dgm:spPr/>
      <dgm:t>
        <a:bodyPr/>
        <a:lstStyle/>
        <a:p>
          <a:endParaRPr lang="en-US"/>
        </a:p>
      </dgm:t>
    </dgm:pt>
    <dgm:pt modelId="{9E45CF34-91FB-4C9D-9090-73A31C20E64B}">
      <dgm:prSet/>
      <dgm:spPr>
        <a:ln w="38100">
          <a:solidFill>
            <a:srgbClr val="1E3685"/>
          </a:solidFill>
        </a:ln>
      </dgm:spPr>
      <dgm:t>
        <a:bodyPr/>
        <a:lstStyle/>
        <a:p>
          <a:r>
            <a:rPr lang="tr-TR" dirty="0"/>
            <a:t>Bu problemlerin Ar-Ge diline </a:t>
          </a:r>
          <a:r>
            <a:rPr lang="tr-TR" noProof="0" dirty="0"/>
            <a:t>çevrilmesi</a:t>
          </a:r>
          <a:r>
            <a:rPr lang="tr-TR" dirty="0"/>
            <a:t>,</a:t>
          </a:r>
        </a:p>
      </dgm:t>
    </dgm:pt>
    <dgm:pt modelId="{EE5C4C9C-8932-4C4A-BAB4-B2AC4C08B20E}" type="parTrans" cxnId="{E8E7E5D1-FF97-4124-9AE6-46D42FCFEDD6}">
      <dgm:prSet/>
      <dgm:spPr/>
      <dgm:t>
        <a:bodyPr/>
        <a:lstStyle/>
        <a:p>
          <a:endParaRPr lang="en-US"/>
        </a:p>
      </dgm:t>
    </dgm:pt>
    <dgm:pt modelId="{F59F94FE-36C6-4272-BC4B-F2E0DF969B30}" type="sibTrans" cxnId="{E8E7E5D1-FF97-4124-9AE6-46D42FCFEDD6}">
      <dgm:prSet/>
      <dgm:spPr/>
      <dgm:t>
        <a:bodyPr/>
        <a:lstStyle/>
        <a:p>
          <a:endParaRPr lang="en-US"/>
        </a:p>
      </dgm:t>
    </dgm:pt>
    <dgm:pt modelId="{290BCA27-60B2-4A6A-97C3-5D36697D0C48}">
      <dgm:prSet/>
      <dgm:spPr>
        <a:ln w="38100">
          <a:solidFill>
            <a:srgbClr val="1E3685"/>
          </a:solidFill>
        </a:ln>
      </dgm:spPr>
      <dgm:t>
        <a:bodyPr/>
        <a:lstStyle/>
        <a:p>
          <a:r>
            <a:rPr lang="tr-TR" dirty="0"/>
            <a:t>Üniversite Koordinatörü ’ne projelerin iletilerek laboratuvarlarda çalışılmasının sağlanması</a:t>
          </a:r>
        </a:p>
      </dgm:t>
    </dgm:pt>
    <dgm:pt modelId="{CC7CA93B-92B5-4C6C-BC19-C90651B4CD71}" type="parTrans" cxnId="{94A8D022-B891-43C2-8426-2319D58E657E}">
      <dgm:prSet/>
      <dgm:spPr/>
      <dgm:t>
        <a:bodyPr/>
        <a:lstStyle/>
        <a:p>
          <a:endParaRPr lang="en-US"/>
        </a:p>
      </dgm:t>
    </dgm:pt>
    <dgm:pt modelId="{F0F7FF55-E1A6-40AA-A48E-C00B78B0922E}" type="sibTrans" cxnId="{94A8D022-B891-43C2-8426-2319D58E657E}">
      <dgm:prSet/>
      <dgm:spPr/>
      <dgm:t>
        <a:bodyPr/>
        <a:lstStyle/>
        <a:p>
          <a:endParaRPr lang="en-US"/>
        </a:p>
      </dgm:t>
    </dgm:pt>
    <dgm:pt modelId="{4931630B-A80B-4524-8E93-CFE9A38B2461}">
      <dgm:prSet/>
      <dgm:spPr>
        <a:ln w="38100">
          <a:solidFill>
            <a:srgbClr val="1E3685"/>
          </a:solidFill>
        </a:ln>
      </dgm:spPr>
      <dgm:t>
        <a:bodyPr/>
        <a:lstStyle/>
        <a:p>
          <a:r>
            <a:rPr lang="tr-TR" dirty="0"/>
            <a:t>Üniversite Rektör’ü tarafından atanır</a:t>
          </a:r>
          <a:endParaRPr lang="en-US" dirty="0"/>
        </a:p>
      </dgm:t>
    </dgm:pt>
    <dgm:pt modelId="{3E689542-94CF-46B8-919E-26D28426007F}" type="parTrans" cxnId="{BC97FB74-4947-421A-AC52-2AFA1197D7E4}">
      <dgm:prSet/>
      <dgm:spPr/>
      <dgm:t>
        <a:bodyPr/>
        <a:lstStyle/>
        <a:p>
          <a:endParaRPr lang="en-US"/>
        </a:p>
      </dgm:t>
    </dgm:pt>
    <dgm:pt modelId="{42425D4E-6030-400D-8DBD-32897DF7FC68}" type="sibTrans" cxnId="{BC97FB74-4947-421A-AC52-2AFA1197D7E4}">
      <dgm:prSet/>
      <dgm:spPr/>
      <dgm:t>
        <a:bodyPr/>
        <a:lstStyle/>
        <a:p>
          <a:endParaRPr lang="en-US"/>
        </a:p>
      </dgm:t>
    </dgm:pt>
    <dgm:pt modelId="{6B6BE00E-673B-459F-8DA2-ABE239771768}">
      <dgm:prSet/>
      <dgm:spPr>
        <a:ln w="38100">
          <a:solidFill>
            <a:srgbClr val="1E3685"/>
          </a:solidFill>
        </a:ln>
      </dgm:spPr>
      <dgm:t>
        <a:bodyPr/>
        <a:lstStyle/>
        <a:p>
          <a:r>
            <a:rPr lang="tr-TR" dirty="0"/>
            <a:t>Projede çalışacak öğrencilerin (yüksek lisans, doktora)  belirlenmesi</a:t>
          </a:r>
        </a:p>
      </dgm:t>
    </dgm:pt>
    <dgm:pt modelId="{1BD339C6-A9E5-4F35-9922-8FE5FF557AA1}" type="parTrans" cxnId="{19D94D65-3D93-4BE1-924C-157D5795F09D}">
      <dgm:prSet/>
      <dgm:spPr/>
      <dgm:t>
        <a:bodyPr/>
        <a:lstStyle/>
        <a:p>
          <a:endParaRPr lang="en-US"/>
        </a:p>
      </dgm:t>
    </dgm:pt>
    <dgm:pt modelId="{BA176917-16FB-4B44-865A-9581112AFBA2}" type="sibTrans" cxnId="{19D94D65-3D93-4BE1-924C-157D5795F09D}">
      <dgm:prSet/>
      <dgm:spPr/>
      <dgm:t>
        <a:bodyPr/>
        <a:lstStyle/>
        <a:p>
          <a:endParaRPr lang="en-US"/>
        </a:p>
      </dgm:t>
    </dgm:pt>
    <dgm:pt modelId="{861B6DA3-0CDB-4D8E-A2EF-E8D8C0D5BFEA}">
      <dgm:prSet/>
      <dgm:spPr>
        <a:ln w="38100">
          <a:solidFill>
            <a:srgbClr val="1E3685"/>
          </a:solidFill>
        </a:ln>
      </dgm:spPr>
      <dgm:t>
        <a:bodyPr/>
        <a:lstStyle/>
        <a:p>
          <a:r>
            <a:rPr lang="tr-TR" dirty="0"/>
            <a:t>Ar-Ge’ye ihtiyaç duyulan konuları belirlenmesi</a:t>
          </a:r>
          <a:endParaRPr lang="en-US" dirty="0"/>
        </a:p>
      </dgm:t>
    </dgm:pt>
    <dgm:pt modelId="{57BAB681-DE96-4B00-A743-2B4A72AF776A}" type="parTrans" cxnId="{EDFD45CC-2F00-443D-8D22-D043E9BD3558}">
      <dgm:prSet/>
      <dgm:spPr/>
      <dgm:t>
        <a:bodyPr/>
        <a:lstStyle/>
        <a:p>
          <a:endParaRPr lang="en-US"/>
        </a:p>
      </dgm:t>
    </dgm:pt>
    <dgm:pt modelId="{F593337D-E1F1-43A8-A477-92D02C3FD77E}" type="sibTrans" cxnId="{EDFD45CC-2F00-443D-8D22-D043E9BD3558}">
      <dgm:prSet/>
      <dgm:spPr/>
      <dgm:t>
        <a:bodyPr/>
        <a:lstStyle/>
        <a:p>
          <a:endParaRPr lang="en-US"/>
        </a:p>
      </dgm:t>
    </dgm:pt>
    <dgm:pt modelId="{887DD067-63C5-4A9A-A111-8E625130F261}">
      <dgm:prSet/>
      <dgm:spPr>
        <a:ln w="38100">
          <a:solidFill>
            <a:srgbClr val="1E3685"/>
          </a:solidFill>
        </a:ln>
      </dgm:spPr>
      <dgm:t>
        <a:bodyPr/>
        <a:lstStyle/>
        <a:p>
          <a:r>
            <a:rPr lang="tr-TR" dirty="0"/>
            <a:t>Proje teknik yöneticisinin belirlenmesi</a:t>
          </a:r>
          <a:endParaRPr lang="en-US" dirty="0"/>
        </a:p>
      </dgm:t>
    </dgm:pt>
    <dgm:pt modelId="{67272947-DC63-4217-A1BB-D8C0D02BACDB}" type="parTrans" cxnId="{8F0BEC28-9F21-4548-B4CC-759313A194FD}">
      <dgm:prSet/>
      <dgm:spPr/>
      <dgm:t>
        <a:bodyPr/>
        <a:lstStyle/>
        <a:p>
          <a:endParaRPr lang="en-US"/>
        </a:p>
      </dgm:t>
    </dgm:pt>
    <dgm:pt modelId="{9C918599-F93B-4C23-9E01-B41B46908ECF}" type="sibTrans" cxnId="{8F0BEC28-9F21-4548-B4CC-759313A194FD}">
      <dgm:prSet/>
      <dgm:spPr/>
      <dgm:t>
        <a:bodyPr/>
        <a:lstStyle/>
        <a:p>
          <a:endParaRPr lang="en-US"/>
        </a:p>
      </dgm:t>
    </dgm:pt>
    <dgm:pt modelId="{EC4D2735-B8D0-439F-942F-0CBCCC9EAEDA}">
      <dgm:prSet/>
      <dgm:spPr>
        <a:ln w="38100">
          <a:solidFill>
            <a:srgbClr val="1E3685"/>
          </a:solidFill>
        </a:ln>
      </dgm:spPr>
      <dgm:t>
        <a:bodyPr/>
        <a:lstStyle/>
        <a:p>
          <a:r>
            <a:rPr lang="tr-TR" dirty="0"/>
            <a:t>Proje koordinatörlüğü</a:t>
          </a:r>
          <a:endParaRPr lang="en-US" dirty="0"/>
        </a:p>
      </dgm:t>
    </dgm:pt>
    <dgm:pt modelId="{4B04F822-8174-415A-8E3B-064D513E6B11}" type="parTrans" cxnId="{893A4AEA-B1C4-4512-8AF2-86B7F45D7B1C}">
      <dgm:prSet/>
      <dgm:spPr/>
      <dgm:t>
        <a:bodyPr/>
        <a:lstStyle/>
        <a:p>
          <a:endParaRPr lang="en-US"/>
        </a:p>
      </dgm:t>
    </dgm:pt>
    <dgm:pt modelId="{B049200E-9E06-419B-AA13-B033119631AB}" type="sibTrans" cxnId="{893A4AEA-B1C4-4512-8AF2-86B7F45D7B1C}">
      <dgm:prSet/>
      <dgm:spPr/>
      <dgm:t>
        <a:bodyPr/>
        <a:lstStyle/>
        <a:p>
          <a:endParaRPr lang="en-US"/>
        </a:p>
      </dgm:t>
    </dgm:pt>
    <dgm:pt modelId="{FA4DF034-1EF6-43D0-A219-69ACC203D77E}">
      <dgm:prSet/>
      <dgm:spPr>
        <a:ln w="38100">
          <a:solidFill>
            <a:srgbClr val="1E3685"/>
          </a:solidFill>
        </a:ln>
      </dgm:spPr>
      <dgm:t>
        <a:bodyPr/>
        <a:lstStyle/>
        <a:p>
          <a:r>
            <a:rPr lang="tr-TR" dirty="0"/>
            <a:t>Uygun Üniversite Proje </a:t>
          </a:r>
          <a:r>
            <a:rPr lang="tr-TR" dirty="0" err="1"/>
            <a:t>Koordinatörü’nün</a:t>
          </a:r>
          <a:r>
            <a:rPr lang="tr-TR" dirty="0"/>
            <a:t> atanması,</a:t>
          </a:r>
          <a:endParaRPr lang="en-US" dirty="0"/>
        </a:p>
      </dgm:t>
    </dgm:pt>
    <dgm:pt modelId="{D61E0290-C431-42DB-831A-B0323FE3AAF8}" type="parTrans" cxnId="{294991D8-BBA1-4BD6-BD02-2A1D34B848F7}">
      <dgm:prSet/>
      <dgm:spPr/>
      <dgm:t>
        <a:bodyPr/>
        <a:lstStyle/>
        <a:p>
          <a:endParaRPr lang="tr-TR"/>
        </a:p>
      </dgm:t>
    </dgm:pt>
    <dgm:pt modelId="{467AE3B1-45EF-4E2F-AB00-565C8D917235}" type="sibTrans" cxnId="{294991D8-BBA1-4BD6-BD02-2A1D34B848F7}">
      <dgm:prSet/>
      <dgm:spPr/>
      <dgm:t>
        <a:bodyPr/>
        <a:lstStyle/>
        <a:p>
          <a:endParaRPr lang="tr-TR"/>
        </a:p>
      </dgm:t>
    </dgm:pt>
    <dgm:pt modelId="{55A2D97E-7AAB-4660-8ECB-05CBA9B0F695}">
      <dgm:prSet phldrT="[Text]" custT="1"/>
      <dgm:spPr>
        <a:solidFill>
          <a:srgbClr val="D01900"/>
        </a:solidFill>
      </dgm:spPr>
      <dgm:t>
        <a:bodyPr/>
        <a:lstStyle/>
        <a:p>
          <a:r>
            <a:rPr lang="tr-TR" sz="1600" b="1" dirty="0" err="1"/>
            <a:t>Tusaş</a:t>
          </a:r>
          <a:r>
            <a:rPr lang="tr-TR" sz="1600" b="1" dirty="0"/>
            <a:t> Ürün Grubu</a:t>
          </a:r>
          <a:endParaRPr lang="en-US" sz="1600" dirty="0"/>
        </a:p>
      </dgm:t>
    </dgm:pt>
    <dgm:pt modelId="{73D2D04F-1174-46F6-9578-1D14976DFE5B}" type="sibTrans" cxnId="{C791CC9E-8E34-4D06-A58F-73580D8A25A2}">
      <dgm:prSet/>
      <dgm:spPr/>
      <dgm:t>
        <a:bodyPr/>
        <a:lstStyle/>
        <a:p>
          <a:endParaRPr lang="en-US"/>
        </a:p>
      </dgm:t>
    </dgm:pt>
    <dgm:pt modelId="{9CAD65A4-C613-45E1-9DBE-310541FAABD9}" type="parTrans" cxnId="{C791CC9E-8E34-4D06-A58F-73580D8A25A2}">
      <dgm:prSet/>
      <dgm:spPr/>
      <dgm:t>
        <a:bodyPr/>
        <a:lstStyle/>
        <a:p>
          <a:endParaRPr lang="en-US"/>
        </a:p>
      </dgm:t>
    </dgm:pt>
    <dgm:pt modelId="{4D2D0755-B27C-43B3-96D7-C63D53708212}" type="pres">
      <dgm:prSet presAssocID="{CC26BAFF-C2B5-43DB-8FA5-F108E3BBE830}" presName="linear" presStyleCnt="0">
        <dgm:presLayoutVars>
          <dgm:dir/>
          <dgm:animLvl val="lvl"/>
          <dgm:resizeHandles val="exact"/>
        </dgm:presLayoutVars>
      </dgm:prSet>
      <dgm:spPr/>
    </dgm:pt>
    <dgm:pt modelId="{91C42DA0-D012-4364-88EF-011A6A36F54D}" type="pres">
      <dgm:prSet presAssocID="{55A2D97E-7AAB-4660-8ECB-05CBA9B0F695}" presName="parentLin" presStyleCnt="0"/>
      <dgm:spPr/>
    </dgm:pt>
    <dgm:pt modelId="{595DF481-403A-493E-94F0-1ACD20BDFA8C}" type="pres">
      <dgm:prSet presAssocID="{55A2D97E-7AAB-4660-8ECB-05CBA9B0F695}" presName="parentLeftMargin" presStyleLbl="node1" presStyleIdx="0" presStyleCnt="3"/>
      <dgm:spPr/>
    </dgm:pt>
    <dgm:pt modelId="{3FDA6B38-B146-4094-8FE7-7F36D0E78E8C}" type="pres">
      <dgm:prSet presAssocID="{55A2D97E-7AAB-4660-8ECB-05CBA9B0F69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967124C-0102-4377-8CC6-3DC3AE10ADA6}" type="pres">
      <dgm:prSet presAssocID="{55A2D97E-7AAB-4660-8ECB-05CBA9B0F695}" presName="negativeSpace" presStyleCnt="0"/>
      <dgm:spPr/>
    </dgm:pt>
    <dgm:pt modelId="{E6B6C724-AB38-4CAA-81C3-A8C1D6716F35}" type="pres">
      <dgm:prSet presAssocID="{55A2D97E-7AAB-4660-8ECB-05CBA9B0F695}" presName="childText" presStyleLbl="conFgAcc1" presStyleIdx="0" presStyleCnt="3">
        <dgm:presLayoutVars>
          <dgm:bulletEnabled val="1"/>
        </dgm:presLayoutVars>
      </dgm:prSet>
      <dgm:spPr/>
    </dgm:pt>
    <dgm:pt modelId="{EB5FCD6A-CB28-41D0-A6A5-6C50976B18D2}" type="pres">
      <dgm:prSet presAssocID="{73D2D04F-1174-46F6-9578-1D14976DFE5B}" presName="spaceBetweenRectangles" presStyleCnt="0"/>
      <dgm:spPr/>
    </dgm:pt>
    <dgm:pt modelId="{71156FD7-B6C3-48C5-8920-BAA8DE87B839}" type="pres">
      <dgm:prSet presAssocID="{B8D3960C-7F99-41DF-B21B-2908024C9705}" presName="parentLin" presStyleCnt="0"/>
      <dgm:spPr/>
    </dgm:pt>
    <dgm:pt modelId="{B16AABD6-8EA2-403C-B961-DC65223063AF}" type="pres">
      <dgm:prSet presAssocID="{B8D3960C-7F99-41DF-B21B-2908024C9705}" presName="parentLeftMargin" presStyleLbl="node1" presStyleIdx="0" presStyleCnt="3"/>
      <dgm:spPr/>
    </dgm:pt>
    <dgm:pt modelId="{8EC7FB01-E88E-4AFE-8079-D2A6DCF1B24A}" type="pres">
      <dgm:prSet presAssocID="{B8D3960C-7F99-41DF-B21B-2908024C970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C8AF1F6-200E-4197-8EAC-730BA847D7EB}" type="pres">
      <dgm:prSet presAssocID="{B8D3960C-7F99-41DF-B21B-2908024C9705}" presName="negativeSpace" presStyleCnt="0"/>
      <dgm:spPr/>
    </dgm:pt>
    <dgm:pt modelId="{80401DB1-FE98-4A8A-973F-225745AF9EDD}" type="pres">
      <dgm:prSet presAssocID="{B8D3960C-7F99-41DF-B21B-2908024C9705}" presName="childText" presStyleLbl="conFgAcc1" presStyleIdx="1" presStyleCnt="3">
        <dgm:presLayoutVars>
          <dgm:bulletEnabled val="1"/>
        </dgm:presLayoutVars>
      </dgm:prSet>
      <dgm:spPr/>
    </dgm:pt>
    <dgm:pt modelId="{D51F944C-F823-469C-A884-1C815E24B43C}" type="pres">
      <dgm:prSet presAssocID="{3BDD250B-9EF3-4531-8C00-4F3E81B100D9}" presName="spaceBetweenRectangles" presStyleCnt="0"/>
      <dgm:spPr/>
    </dgm:pt>
    <dgm:pt modelId="{534900CF-B820-46E4-8D21-23B20BCB1D21}" type="pres">
      <dgm:prSet presAssocID="{B842A253-4D42-4D4D-BBCD-BB1993D12758}" presName="parentLin" presStyleCnt="0"/>
      <dgm:spPr/>
    </dgm:pt>
    <dgm:pt modelId="{FE04336B-EFCF-47A5-856A-0F39A1EC8689}" type="pres">
      <dgm:prSet presAssocID="{B842A253-4D42-4D4D-BBCD-BB1993D12758}" presName="parentLeftMargin" presStyleLbl="node1" presStyleIdx="1" presStyleCnt="3"/>
      <dgm:spPr/>
    </dgm:pt>
    <dgm:pt modelId="{86747180-156A-4514-B6EA-FB53C3429281}" type="pres">
      <dgm:prSet presAssocID="{B842A253-4D42-4D4D-BBCD-BB1993D1275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4950978-94E7-4FF8-ADC8-B21CDF128D74}" type="pres">
      <dgm:prSet presAssocID="{B842A253-4D42-4D4D-BBCD-BB1993D12758}" presName="negativeSpace" presStyleCnt="0"/>
      <dgm:spPr/>
    </dgm:pt>
    <dgm:pt modelId="{48333584-6ABA-4AB7-83CE-877192325C79}" type="pres">
      <dgm:prSet presAssocID="{B842A253-4D42-4D4D-BBCD-BB1993D1275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9457005-D6AB-40F3-B446-2EC20C52C02C}" type="presOf" srcId="{290BCA27-60B2-4A6A-97C3-5D36697D0C48}" destId="{80401DB1-FE98-4A8A-973F-225745AF9EDD}" srcOrd="0" destOrd="3" presId="urn:microsoft.com/office/officeart/2005/8/layout/list1"/>
    <dgm:cxn modelId="{9014F30D-AA38-45A7-96DE-554C76EE92F4}" type="presOf" srcId="{EC4D2735-B8D0-439F-942F-0CBCCC9EAEDA}" destId="{80401DB1-FE98-4A8A-973F-225745AF9EDD}" srcOrd="0" destOrd="0" presId="urn:microsoft.com/office/officeart/2005/8/layout/list1"/>
    <dgm:cxn modelId="{79FA1813-3388-4D32-B23F-952B3FD806B4}" srcId="{CC26BAFF-C2B5-43DB-8FA5-F108E3BBE830}" destId="{B8D3960C-7F99-41DF-B21B-2908024C9705}" srcOrd="1" destOrd="0" parTransId="{B492603A-1238-4D3C-80B0-D944BBF3A809}" sibTransId="{3BDD250B-9EF3-4531-8C00-4F3E81B100D9}"/>
    <dgm:cxn modelId="{C069301B-B6E5-4D91-B060-E14F19548627}" type="presOf" srcId="{4931630B-A80B-4524-8E93-CFE9A38B2461}" destId="{48333584-6ABA-4AB7-83CE-877192325C79}" srcOrd="0" destOrd="0" presId="urn:microsoft.com/office/officeart/2005/8/layout/list1"/>
    <dgm:cxn modelId="{363C931E-B95D-4386-9985-C165B08667F2}" type="presOf" srcId="{FA4DF034-1EF6-43D0-A219-69ACC203D77E}" destId="{48333584-6ABA-4AB7-83CE-877192325C79}" srcOrd="0" destOrd="1" presId="urn:microsoft.com/office/officeart/2005/8/layout/list1"/>
    <dgm:cxn modelId="{485E8F21-F7DC-4C22-9AF1-3F93AEDA8D79}" type="presOf" srcId="{B8D3960C-7F99-41DF-B21B-2908024C9705}" destId="{B16AABD6-8EA2-403C-B961-DC65223063AF}" srcOrd="0" destOrd="0" presId="urn:microsoft.com/office/officeart/2005/8/layout/list1"/>
    <dgm:cxn modelId="{94A8D022-B891-43C2-8426-2319D58E657E}" srcId="{B8D3960C-7F99-41DF-B21B-2908024C9705}" destId="{290BCA27-60B2-4A6A-97C3-5D36697D0C48}" srcOrd="3" destOrd="0" parTransId="{CC7CA93B-92B5-4C6C-BC19-C90651B4CD71}" sibTransId="{F0F7FF55-E1A6-40AA-A48E-C00B78B0922E}"/>
    <dgm:cxn modelId="{14728724-7B1A-4ABB-BD63-15CB8449F03A}" type="presOf" srcId="{CC26BAFF-C2B5-43DB-8FA5-F108E3BBE830}" destId="{4D2D0755-B27C-43B3-96D7-C63D53708212}" srcOrd="0" destOrd="0" presId="urn:microsoft.com/office/officeart/2005/8/layout/list1"/>
    <dgm:cxn modelId="{8F0BEC28-9F21-4548-B4CC-759313A194FD}" srcId="{55A2D97E-7AAB-4660-8ECB-05CBA9B0F695}" destId="{887DD067-63C5-4A9A-A111-8E625130F261}" srcOrd="1" destOrd="0" parTransId="{67272947-DC63-4217-A1BB-D8C0D02BACDB}" sibTransId="{9C918599-F93B-4C23-9E01-B41B46908ECF}"/>
    <dgm:cxn modelId="{7C814D2D-368B-46AD-A4D9-CBF396804D49}" type="presOf" srcId="{B8D3960C-7F99-41DF-B21B-2908024C9705}" destId="{8EC7FB01-E88E-4AFE-8079-D2A6DCF1B24A}" srcOrd="1" destOrd="0" presId="urn:microsoft.com/office/officeart/2005/8/layout/list1"/>
    <dgm:cxn modelId="{19D94D65-3D93-4BE1-924C-157D5795F09D}" srcId="{B842A253-4D42-4D4D-BBCD-BB1993D12758}" destId="{6B6BE00E-673B-459F-8DA2-ABE239771768}" srcOrd="2" destOrd="0" parTransId="{1BD339C6-A9E5-4F35-9922-8FE5FF557AA1}" sibTransId="{BA176917-16FB-4B44-865A-9581112AFBA2}"/>
    <dgm:cxn modelId="{50386170-84B1-4A54-AB1B-EF17BDB45163}" type="presOf" srcId="{887DD067-63C5-4A9A-A111-8E625130F261}" destId="{E6B6C724-AB38-4CAA-81C3-A8C1D6716F35}" srcOrd="0" destOrd="1" presId="urn:microsoft.com/office/officeart/2005/8/layout/list1"/>
    <dgm:cxn modelId="{BD7CD754-3B97-4E05-9D55-D7DE0AC5F3D6}" type="presOf" srcId="{861B6DA3-0CDB-4D8E-A2EF-E8D8C0D5BFEA}" destId="{E6B6C724-AB38-4CAA-81C3-A8C1D6716F35}" srcOrd="0" destOrd="0" presId="urn:microsoft.com/office/officeart/2005/8/layout/list1"/>
    <dgm:cxn modelId="{BC97FB74-4947-421A-AC52-2AFA1197D7E4}" srcId="{B842A253-4D42-4D4D-BBCD-BB1993D12758}" destId="{4931630B-A80B-4524-8E93-CFE9A38B2461}" srcOrd="0" destOrd="0" parTransId="{3E689542-94CF-46B8-919E-26D28426007F}" sibTransId="{42425D4E-6030-400D-8DBD-32897DF7FC68}"/>
    <dgm:cxn modelId="{C791CC9E-8E34-4D06-A58F-73580D8A25A2}" srcId="{CC26BAFF-C2B5-43DB-8FA5-F108E3BBE830}" destId="{55A2D97E-7AAB-4660-8ECB-05CBA9B0F695}" srcOrd="0" destOrd="0" parTransId="{9CAD65A4-C613-45E1-9DBE-310541FAABD9}" sibTransId="{73D2D04F-1174-46F6-9578-1D14976DFE5B}"/>
    <dgm:cxn modelId="{1DB06EA2-3E80-4B67-8904-B6130D8CB555}" type="presOf" srcId="{A6DA66B6-086F-482F-8F2F-1589044A94FB}" destId="{80401DB1-FE98-4A8A-973F-225745AF9EDD}" srcOrd="0" destOrd="1" presId="urn:microsoft.com/office/officeart/2005/8/layout/list1"/>
    <dgm:cxn modelId="{3A143FA9-9EB0-440B-9E74-2A07CD893927}" srcId="{B8D3960C-7F99-41DF-B21B-2908024C9705}" destId="{A6DA66B6-086F-482F-8F2F-1589044A94FB}" srcOrd="1" destOrd="0" parTransId="{84E22CF5-1FE2-497B-8849-254FD2F970AD}" sibTransId="{102370CF-8062-4C4E-97EA-B140CF8B58B5}"/>
    <dgm:cxn modelId="{83FDE0B4-BAC0-409F-B839-E309B080BBE4}" type="presOf" srcId="{B842A253-4D42-4D4D-BBCD-BB1993D12758}" destId="{86747180-156A-4514-B6EA-FB53C3429281}" srcOrd="1" destOrd="0" presId="urn:microsoft.com/office/officeart/2005/8/layout/list1"/>
    <dgm:cxn modelId="{80B393BA-5529-467C-AE64-F65ADD301AB9}" type="presOf" srcId="{55A2D97E-7AAB-4660-8ECB-05CBA9B0F695}" destId="{3FDA6B38-B146-4094-8FE7-7F36D0E78E8C}" srcOrd="1" destOrd="0" presId="urn:microsoft.com/office/officeart/2005/8/layout/list1"/>
    <dgm:cxn modelId="{A4EA09C2-9856-4ACC-B2B8-DB7738483A63}" type="presOf" srcId="{6B6BE00E-673B-459F-8DA2-ABE239771768}" destId="{48333584-6ABA-4AB7-83CE-877192325C79}" srcOrd="0" destOrd="2" presId="urn:microsoft.com/office/officeart/2005/8/layout/list1"/>
    <dgm:cxn modelId="{EDFD45CC-2F00-443D-8D22-D043E9BD3558}" srcId="{55A2D97E-7AAB-4660-8ECB-05CBA9B0F695}" destId="{861B6DA3-0CDB-4D8E-A2EF-E8D8C0D5BFEA}" srcOrd="0" destOrd="0" parTransId="{57BAB681-DE96-4B00-A743-2B4A72AF776A}" sibTransId="{F593337D-E1F1-43A8-A477-92D02C3FD77E}"/>
    <dgm:cxn modelId="{E3D8EECD-538E-4D37-B115-2669A30B2A8D}" type="presOf" srcId="{9E45CF34-91FB-4C9D-9090-73A31C20E64B}" destId="{80401DB1-FE98-4A8A-973F-225745AF9EDD}" srcOrd="0" destOrd="2" presId="urn:microsoft.com/office/officeart/2005/8/layout/list1"/>
    <dgm:cxn modelId="{26B82ECE-0DE1-447E-B5F8-7D1876A2F8DB}" type="presOf" srcId="{B842A253-4D42-4D4D-BBCD-BB1993D12758}" destId="{FE04336B-EFCF-47A5-856A-0F39A1EC8689}" srcOrd="0" destOrd="0" presId="urn:microsoft.com/office/officeart/2005/8/layout/list1"/>
    <dgm:cxn modelId="{E8E7E5D1-FF97-4124-9AE6-46D42FCFEDD6}" srcId="{B8D3960C-7F99-41DF-B21B-2908024C9705}" destId="{9E45CF34-91FB-4C9D-9090-73A31C20E64B}" srcOrd="2" destOrd="0" parTransId="{EE5C4C9C-8932-4C4A-BAB4-B2AC4C08B20E}" sibTransId="{F59F94FE-36C6-4272-BC4B-F2E0DF969B30}"/>
    <dgm:cxn modelId="{294991D8-BBA1-4BD6-BD02-2A1D34B848F7}" srcId="{B842A253-4D42-4D4D-BBCD-BB1993D12758}" destId="{FA4DF034-1EF6-43D0-A219-69ACC203D77E}" srcOrd="1" destOrd="0" parTransId="{D61E0290-C431-42DB-831A-B0323FE3AAF8}" sibTransId="{467AE3B1-45EF-4E2F-AB00-565C8D917235}"/>
    <dgm:cxn modelId="{893A4AEA-B1C4-4512-8AF2-86B7F45D7B1C}" srcId="{B8D3960C-7F99-41DF-B21B-2908024C9705}" destId="{EC4D2735-B8D0-439F-942F-0CBCCC9EAEDA}" srcOrd="0" destOrd="0" parTransId="{4B04F822-8174-415A-8E3B-064D513E6B11}" sibTransId="{B049200E-9E06-419B-AA13-B033119631AB}"/>
    <dgm:cxn modelId="{47A64AF2-8A75-4D1E-855B-5613D63925F9}" srcId="{CC26BAFF-C2B5-43DB-8FA5-F108E3BBE830}" destId="{B842A253-4D42-4D4D-BBCD-BB1993D12758}" srcOrd="2" destOrd="0" parTransId="{7228D712-C3E6-41EF-8808-5032930CB55A}" sibTransId="{5BD9DF13-3556-4B21-8C48-DE4F3C165B78}"/>
    <dgm:cxn modelId="{74A032FA-8C7C-4687-B7E8-764D388311D8}" type="presOf" srcId="{55A2D97E-7AAB-4660-8ECB-05CBA9B0F695}" destId="{595DF481-403A-493E-94F0-1ACD20BDFA8C}" srcOrd="0" destOrd="0" presId="urn:microsoft.com/office/officeart/2005/8/layout/list1"/>
    <dgm:cxn modelId="{74B902D9-D14F-4A30-9652-4F2F068A7E8C}" type="presParOf" srcId="{4D2D0755-B27C-43B3-96D7-C63D53708212}" destId="{91C42DA0-D012-4364-88EF-011A6A36F54D}" srcOrd="0" destOrd="0" presId="urn:microsoft.com/office/officeart/2005/8/layout/list1"/>
    <dgm:cxn modelId="{519345F2-D51A-4348-BD35-F0001C9E20C2}" type="presParOf" srcId="{91C42DA0-D012-4364-88EF-011A6A36F54D}" destId="{595DF481-403A-493E-94F0-1ACD20BDFA8C}" srcOrd="0" destOrd="0" presId="urn:microsoft.com/office/officeart/2005/8/layout/list1"/>
    <dgm:cxn modelId="{EDEE4F05-3A82-4A55-8EDC-568AA2ED4CF0}" type="presParOf" srcId="{91C42DA0-D012-4364-88EF-011A6A36F54D}" destId="{3FDA6B38-B146-4094-8FE7-7F36D0E78E8C}" srcOrd="1" destOrd="0" presId="urn:microsoft.com/office/officeart/2005/8/layout/list1"/>
    <dgm:cxn modelId="{99132250-CBFC-48BC-848F-66DFB2B3AC88}" type="presParOf" srcId="{4D2D0755-B27C-43B3-96D7-C63D53708212}" destId="{D967124C-0102-4377-8CC6-3DC3AE10ADA6}" srcOrd="1" destOrd="0" presId="urn:microsoft.com/office/officeart/2005/8/layout/list1"/>
    <dgm:cxn modelId="{A57E9262-932C-454D-9297-67213987D838}" type="presParOf" srcId="{4D2D0755-B27C-43B3-96D7-C63D53708212}" destId="{E6B6C724-AB38-4CAA-81C3-A8C1D6716F35}" srcOrd="2" destOrd="0" presId="urn:microsoft.com/office/officeart/2005/8/layout/list1"/>
    <dgm:cxn modelId="{8C85A74C-1C81-4E6C-9FAB-E5CE1720F6AF}" type="presParOf" srcId="{4D2D0755-B27C-43B3-96D7-C63D53708212}" destId="{EB5FCD6A-CB28-41D0-A6A5-6C50976B18D2}" srcOrd="3" destOrd="0" presId="urn:microsoft.com/office/officeart/2005/8/layout/list1"/>
    <dgm:cxn modelId="{D31C537A-75A5-4807-A06B-A53D6C5DC1BB}" type="presParOf" srcId="{4D2D0755-B27C-43B3-96D7-C63D53708212}" destId="{71156FD7-B6C3-48C5-8920-BAA8DE87B839}" srcOrd="4" destOrd="0" presId="urn:microsoft.com/office/officeart/2005/8/layout/list1"/>
    <dgm:cxn modelId="{7DBC9A97-ED83-40E8-A815-FDCBD89E8486}" type="presParOf" srcId="{71156FD7-B6C3-48C5-8920-BAA8DE87B839}" destId="{B16AABD6-8EA2-403C-B961-DC65223063AF}" srcOrd="0" destOrd="0" presId="urn:microsoft.com/office/officeart/2005/8/layout/list1"/>
    <dgm:cxn modelId="{7977FA58-216B-4A5B-8341-C10421CD017A}" type="presParOf" srcId="{71156FD7-B6C3-48C5-8920-BAA8DE87B839}" destId="{8EC7FB01-E88E-4AFE-8079-D2A6DCF1B24A}" srcOrd="1" destOrd="0" presId="urn:microsoft.com/office/officeart/2005/8/layout/list1"/>
    <dgm:cxn modelId="{62A862EE-6B9D-4F50-8CAB-C89B162A4650}" type="presParOf" srcId="{4D2D0755-B27C-43B3-96D7-C63D53708212}" destId="{AC8AF1F6-200E-4197-8EAC-730BA847D7EB}" srcOrd="5" destOrd="0" presId="urn:microsoft.com/office/officeart/2005/8/layout/list1"/>
    <dgm:cxn modelId="{0E504756-7B81-40F7-B979-5FB6F6F9C44D}" type="presParOf" srcId="{4D2D0755-B27C-43B3-96D7-C63D53708212}" destId="{80401DB1-FE98-4A8A-973F-225745AF9EDD}" srcOrd="6" destOrd="0" presId="urn:microsoft.com/office/officeart/2005/8/layout/list1"/>
    <dgm:cxn modelId="{C311B597-6848-44FE-9AFB-DC75B6FD605E}" type="presParOf" srcId="{4D2D0755-B27C-43B3-96D7-C63D53708212}" destId="{D51F944C-F823-469C-A884-1C815E24B43C}" srcOrd="7" destOrd="0" presId="urn:microsoft.com/office/officeart/2005/8/layout/list1"/>
    <dgm:cxn modelId="{5C64F526-A949-4164-BA12-2902B078E0A5}" type="presParOf" srcId="{4D2D0755-B27C-43B3-96D7-C63D53708212}" destId="{534900CF-B820-46E4-8D21-23B20BCB1D21}" srcOrd="8" destOrd="0" presId="urn:microsoft.com/office/officeart/2005/8/layout/list1"/>
    <dgm:cxn modelId="{36E715D7-383A-4A0F-A93F-F11F77D3B457}" type="presParOf" srcId="{534900CF-B820-46E4-8D21-23B20BCB1D21}" destId="{FE04336B-EFCF-47A5-856A-0F39A1EC8689}" srcOrd="0" destOrd="0" presId="urn:microsoft.com/office/officeart/2005/8/layout/list1"/>
    <dgm:cxn modelId="{7AA22D55-B72F-45CE-9FAB-94939251031B}" type="presParOf" srcId="{534900CF-B820-46E4-8D21-23B20BCB1D21}" destId="{86747180-156A-4514-B6EA-FB53C3429281}" srcOrd="1" destOrd="0" presId="urn:microsoft.com/office/officeart/2005/8/layout/list1"/>
    <dgm:cxn modelId="{DF158A65-EE87-4E2F-AB1E-CE0919A8FDEE}" type="presParOf" srcId="{4D2D0755-B27C-43B3-96D7-C63D53708212}" destId="{04950978-94E7-4FF8-ADC8-B21CDF128D74}" srcOrd="9" destOrd="0" presId="urn:microsoft.com/office/officeart/2005/8/layout/list1"/>
    <dgm:cxn modelId="{59A3CC01-F01C-41B7-96B6-37D666EBD502}" type="presParOf" srcId="{4D2D0755-B27C-43B3-96D7-C63D53708212}" destId="{48333584-6ABA-4AB7-83CE-877192325C7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CBACA9-8F2B-4365-AC6C-9376D402F1B7}" type="doc">
      <dgm:prSet loTypeId="urn:microsoft.com/office/officeart/2005/8/layout/hierarchy3" loCatId="list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0FDC7D6-A690-428B-994E-52ED08A3E444}">
      <dgm:prSet phldrT="[Text]"/>
      <dgm:spPr/>
      <dgm:t>
        <a:bodyPr/>
        <a:lstStyle/>
        <a:p>
          <a:r>
            <a:rPr lang="tr-TR" b="1" dirty="0"/>
            <a:t>Üniversite Koordinatörü</a:t>
          </a:r>
          <a:endParaRPr lang="en-US" b="1" dirty="0"/>
        </a:p>
      </dgm:t>
    </dgm:pt>
    <dgm:pt modelId="{89BBA387-68C5-4AFA-8C0F-39A87F4D5677}" type="parTrans" cxnId="{0C0F57F7-4CE8-4399-8182-55AAC5A8C4D6}">
      <dgm:prSet/>
      <dgm:spPr/>
      <dgm:t>
        <a:bodyPr/>
        <a:lstStyle/>
        <a:p>
          <a:endParaRPr lang="en-US"/>
        </a:p>
      </dgm:t>
    </dgm:pt>
    <dgm:pt modelId="{CCA0DCD9-B152-470A-905C-0925CACD322D}" type="sibTrans" cxnId="{0C0F57F7-4CE8-4399-8182-55AAC5A8C4D6}">
      <dgm:prSet/>
      <dgm:spPr/>
      <dgm:t>
        <a:bodyPr/>
        <a:lstStyle/>
        <a:p>
          <a:endParaRPr lang="en-US"/>
        </a:p>
      </dgm:t>
    </dgm:pt>
    <dgm:pt modelId="{C42D278F-03C3-4747-823A-630C73C41859}">
      <dgm:prSet phldrT="[Text]" custT="1"/>
      <dgm:spPr/>
      <dgm:t>
        <a:bodyPr/>
        <a:lstStyle/>
        <a:p>
          <a:r>
            <a:rPr lang="tr-TR" sz="1500" b="1" dirty="0">
              <a:solidFill>
                <a:srgbClr val="FFFFFF"/>
              </a:solidFill>
            </a:rPr>
            <a:t>Proje Koordinatörü Akademisyen</a:t>
          </a:r>
          <a:endParaRPr lang="en-US" sz="1500" b="1" dirty="0">
            <a:solidFill>
              <a:srgbClr val="FFFFFF"/>
            </a:solidFill>
          </a:endParaRPr>
        </a:p>
      </dgm:t>
    </dgm:pt>
    <dgm:pt modelId="{2219CA4E-1A3E-4270-9D98-7C5B3C5439DE}" type="parTrans" cxnId="{08134443-C18E-47D6-9617-FFE30E8250A6}">
      <dgm:prSet/>
      <dgm:spPr/>
      <dgm:t>
        <a:bodyPr/>
        <a:lstStyle/>
        <a:p>
          <a:endParaRPr lang="en-US"/>
        </a:p>
      </dgm:t>
    </dgm:pt>
    <dgm:pt modelId="{6EC20759-4D24-453B-8216-3932AD36D5D6}" type="sibTrans" cxnId="{08134443-C18E-47D6-9617-FFE30E8250A6}">
      <dgm:prSet/>
      <dgm:spPr/>
      <dgm:t>
        <a:bodyPr/>
        <a:lstStyle/>
        <a:p>
          <a:endParaRPr lang="en-US"/>
        </a:p>
      </dgm:t>
    </dgm:pt>
    <dgm:pt modelId="{A3DB2FAC-2E31-457B-9808-8B08992F16D4}">
      <dgm:prSet phldrT="[Text]" custT="1"/>
      <dgm:spPr/>
      <dgm:t>
        <a:bodyPr/>
        <a:lstStyle/>
        <a:p>
          <a:r>
            <a:rPr lang="tr-TR" sz="1500" b="1" dirty="0">
              <a:solidFill>
                <a:srgbClr val="FFFFFF"/>
              </a:solidFill>
            </a:rPr>
            <a:t>Öğrenciler</a:t>
          </a:r>
          <a:endParaRPr lang="en-US" sz="1500" b="1" dirty="0">
            <a:solidFill>
              <a:srgbClr val="FFFFFF"/>
            </a:solidFill>
          </a:endParaRPr>
        </a:p>
      </dgm:t>
    </dgm:pt>
    <dgm:pt modelId="{304295A9-B70A-489B-ACFB-7F4092E1F8A5}" type="parTrans" cxnId="{A6098EA9-7FE5-4F9F-BE75-C36297F9F24E}">
      <dgm:prSet/>
      <dgm:spPr/>
      <dgm:t>
        <a:bodyPr/>
        <a:lstStyle/>
        <a:p>
          <a:endParaRPr lang="en-US"/>
        </a:p>
      </dgm:t>
    </dgm:pt>
    <dgm:pt modelId="{E87EC75E-03D4-4E2C-A633-942DB03A48BB}" type="sibTrans" cxnId="{A6098EA9-7FE5-4F9F-BE75-C36297F9F24E}">
      <dgm:prSet/>
      <dgm:spPr/>
      <dgm:t>
        <a:bodyPr/>
        <a:lstStyle/>
        <a:p>
          <a:endParaRPr lang="en-US"/>
        </a:p>
      </dgm:t>
    </dgm:pt>
    <dgm:pt modelId="{BE424833-DE47-4DC9-A023-0B6E94504332}">
      <dgm:prSet phldrT="[Text]"/>
      <dgm:spPr/>
      <dgm:t>
        <a:bodyPr/>
        <a:lstStyle/>
        <a:p>
          <a:r>
            <a:rPr lang="tr-TR" b="1" dirty="0"/>
            <a:t>TUSAŞ Üniversite İlişkileri Müdürlüğü</a:t>
          </a:r>
          <a:endParaRPr lang="en-US" b="1" dirty="0"/>
        </a:p>
      </dgm:t>
    </dgm:pt>
    <dgm:pt modelId="{A57EBF3A-20D1-494C-B4BF-0F8384B77F1E}" type="parTrans" cxnId="{28C743F5-C828-4813-97EB-C3897AD2FE03}">
      <dgm:prSet/>
      <dgm:spPr/>
      <dgm:t>
        <a:bodyPr/>
        <a:lstStyle/>
        <a:p>
          <a:endParaRPr lang="en-US"/>
        </a:p>
      </dgm:t>
    </dgm:pt>
    <dgm:pt modelId="{B8EB2202-DB3D-4650-B022-6CAE7BC53E5F}" type="sibTrans" cxnId="{28C743F5-C828-4813-97EB-C3897AD2FE03}">
      <dgm:prSet/>
      <dgm:spPr/>
      <dgm:t>
        <a:bodyPr/>
        <a:lstStyle/>
        <a:p>
          <a:endParaRPr lang="en-US"/>
        </a:p>
      </dgm:t>
    </dgm:pt>
    <dgm:pt modelId="{CE7E0443-0D14-412F-B8AD-BDFD82310DF2}">
      <dgm:prSet phldrT="[Text]" custT="1"/>
      <dgm:spPr/>
      <dgm:t>
        <a:bodyPr/>
        <a:lstStyle/>
        <a:p>
          <a:r>
            <a:rPr lang="en-US" sz="1500" b="1">
              <a:solidFill>
                <a:srgbClr val="FFFFFF"/>
              </a:solidFill>
            </a:rPr>
            <a:t>Proje Koordinatörü</a:t>
          </a:r>
          <a:endParaRPr lang="en-US" sz="1500" b="1" dirty="0">
            <a:solidFill>
              <a:srgbClr val="FFFFFF"/>
            </a:solidFill>
          </a:endParaRPr>
        </a:p>
      </dgm:t>
    </dgm:pt>
    <dgm:pt modelId="{3FD6FE89-B813-4B16-A7A8-92EDEC764684}" type="parTrans" cxnId="{613F1D02-1292-4195-8B54-C8A3546FDB51}">
      <dgm:prSet/>
      <dgm:spPr/>
      <dgm:t>
        <a:bodyPr/>
        <a:lstStyle/>
        <a:p>
          <a:endParaRPr lang="en-US"/>
        </a:p>
      </dgm:t>
    </dgm:pt>
    <dgm:pt modelId="{227AF3EA-98AF-4265-937C-6D39AD6F4F97}" type="sibTrans" cxnId="{613F1D02-1292-4195-8B54-C8A3546FDB51}">
      <dgm:prSet/>
      <dgm:spPr/>
      <dgm:t>
        <a:bodyPr/>
        <a:lstStyle/>
        <a:p>
          <a:endParaRPr lang="en-US"/>
        </a:p>
      </dgm:t>
    </dgm:pt>
    <dgm:pt modelId="{9B29363F-304A-4CD8-AD73-C27D1B649A7B}">
      <dgm:prSet phldrT="[Text]"/>
      <dgm:spPr/>
      <dgm:t>
        <a:bodyPr/>
        <a:lstStyle/>
        <a:p>
          <a:r>
            <a:rPr lang="tr-TR" b="1" dirty="0"/>
            <a:t>TUSAŞ Ürün Grubu</a:t>
          </a:r>
          <a:endParaRPr lang="en-US" b="1" dirty="0"/>
        </a:p>
      </dgm:t>
    </dgm:pt>
    <dgm:pt modelId="{728D3DBB-BBB0-48FA-A4EC-0BCD8AC4AB6F}" type="parTrans" cxnId="{D1021F75-B5E3-4F17-9878-D285132F6BEB}">
      <dgm:prSet/>
      <dgm:spPr/>
      <dgm:t>
        <a:bodyPr/>
        <a:lstStyle/>
        <a:p>
          <a:endParaRPr lang="en-US"/>
        </a:p>
      </dgm:t>
    </dgm:pt>
    <dgm:pt modelId="{AA619BFF-159B-4C10-86D4-6DCD6BC7AA2B}" type="sibTrans" cxnId="{D1021F75-B5E3-4F17-9878-D285132F6BEB}">
      <dgm:prSet/>
      <dgm:spPr/>
      <dgm:t>
        <a:bodyPr/>
        <a:lstStyle/>
        <a:p>
          <a:endParaRPr lang="en-US"/>
        </a:p>
      </dgm:t>
    </dgm:pt>
    <dgm:pt modelId="{9745FB8D-7E14-4194-BA6C-6C3612C3F029}">
      <dgm:prSet phldrT="[Text]" custT="1"/>
      <dgm:spPr/>
      <dgm:t>
        <a:bodyPr/>
        <a:lstStyle/>
        <a:p>
          <a:r>
            <a:rPr lang="tr-TR" sz="1500" b="1" dirty="0">
              <a:solidFill>
                <a:srgbClr val="FFFFFF"/>
              </a:solidFill>
            </a:rPr>
            <a:t>Proje Teknik Lideri</a:t>
          </a:r>
          <a:endParaRPr lang="en-US" sz="1500" b="1" dirty="0">
            <a:solidFill>
              <a:srgbClr val="FFFFFF"/>
            </a:solidFill>
          </a:endParaRPr>
        </a:p>
      </dgm:t>
    </dgm:pt>
    <dgm:pt modelId="{927E627A-AE29-4FB5-9BCF-6E39E0FB6A06}" type="parTrans" cxnId="{72E4738C-EE15-4330-B52F-5BDE50653009}">
      <dgm:prSet/>
      <dgm:spPr/>
      <dgm:t>
        <a:bodyPr/>
        <a:lstStyle/>
        <a:p>
          <a:endParaRPr lang="en-US"/>
        </a:p>
      </dgm:t>
    </dgm:pt>
    <dgm:pt modelId="{4599A076-F374-4B7D-ABB9-341AEF449C7F}" type="sibTrans" cxnId="{72E4738C-EE15-4330-B52F-5BDE50653009}">
      <dgm:prSet/>
      <dgm:spPr/>
      <dgm:t>
        <a:bodyPr/>
        <a:lstStyle/>
        <a:p>
          <a:endParaRPr lang="en-US"/>
        </a:p>
      </dgm:t>
    </dgm:pt>
    <dgm:pt modelId="{72AA6C43-20D5-4708-A86D-8FC39F7A9A65}">
      <dgm:prSet phldrT="[Text]" custT="1"/>
      <dgm:spPr/>
      <dgm:t>
        <a:bodyPr/>
        <a:lstStyle/>
        <a:p>
          <a:r>
            <a:rPr lang="tr-TR" sz="1500" b="1" dirty="0">
              <a:solidFill>
                <a:srgbClr val="FFFFFF"/>
              </a:solidFill>
            </a:rPr>
            <a:t>Laboratuvar Koordinatörlükleri-Şeflikleri</a:t>
          </a:r>
          <a:endParaRPr lang="en-US" sz="1500" b="1" dirty="0">
            <a:solidFill>
              <a:srgbClr val="FFFFFF"/>
            </a:solidFill>
          </a:endParaRPr>
        </a:p>
      </dgm:t>
    </dgm:pt>
    <dgm:pt modelId="{3AB1BAB7-D372-4D51-AEEE-02B521FBE722}" type="parTrans" cxnId="{CED9583F-2F38-4FC6-BC76-1F925A42D328}">
      <dgm:prSet/>
      <dgm:spPr/>
      <dgm:t>
        <a:bodyPr/>
        <a:lstStyle/>
        <a:p>
          <a:endParaRPr lang="tr-TR"/>
        </a:p>
      </dgm:t>
    </dgm:pt>
    <dgm:pt modelId="{52813566-28F4-4F88-A39A-798A7F10B919}" type="sibTrans" cxnId="{CED9583F-2F38-4FC6-BC76-1F925A42D328}">
      <dgm:prSet/>
      <dgm:spPr/>
      <dgm:t>
        <a:bodyPr/>
        <a:lstStyle/>
        <a:p>
          <a:endParaRPr lang="tr-TR"/>
        </a:p>
      </dgm:t>
    </dgm:pt>
    <dgm:pt modelId="{548E7428-DF2A-4823-8D4B-030CEC0D6F41}" type="pres">
      <dgm:prSet presAssocID="{57CBACA9-8F2B-4365-AC6C-9376D402F1B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601D6F5-C3A8-4563-8E1A-7BB27266A8B2}" type="pres">
      <dgm:prSet presAssocID="{F0FDC7D6-A690-428B-994E-52ED08A3E444}" presName="root" presStyleCnt="0"/>
      <dgm:spPr/>
    </dgm:pt>
    <dgm:pt modelId="{93BEEF3B-6D2E-47D4-AE8E-FE0BB24CF214}" type="pres">
      <dgm:prSet presAssocID="{F0FDC7D6-A690-428B-994E-52ED08A3E444}" presName="rootComposite" presStyleCnt="0"/>
      <dgm:spPr/>
    </dgm:pt>
    <dgm:pt modelId="{8A76A7F8-1C62-41A0-9A53-C81B14593551}" type="pres">
      <dgm:prSet presAssocID="{F0FDC7D6-A690-428B-994E-52ED08A3E444}" presName="rootText" presStyleLbl="node1" presStyleIdx="0" presStyleCnt="3"/>
      <dgm:spPr/>
    </dgm:pt>
    <dgm:pt modelId="{8BA54E9E-C4C1-446A-B023-2876FB57EB30}" type="pres">
      <dgm:prSet presAssocID="{F0FDC7D6-A690-428B-994E-52ED08A3E444}" presName="rootConnector" presStyleLbl="node1" presStyleIdx="0" presStyleCnt="3"/>
      <dgm:spPr/>
    </dgm:pt>
    <dgm:pt modelId="{597A9855-634F-4464-BC3C-4826D89E33FB}" type="pres">
      <dgm:prSet presAssocID="{F0FDC7D6-A690-428B-994E-52ED08A3E444}" presName="childShape" presStyleCnt="0"/>
      <dgm:spPr/>
    </dgm:pt>
    <dgm:pt modelId="{E571F0A3-C3D7-49ED-AC2B-1EE19421B835}" type="pres">
      <dgm:prSet presAssocID="{2219CA4E-1A3E-4270-9D98-7C5B3C5439DE}" presName="Name13" presStyleLbl="parChTrans1D2" presStyleIdx="0" presStyleCnt="5"/>
      <dgm:spPr/>
    </dgm:pt>
    <dgm:pt modelId="{6EEF7D82-A2E7-4184-9A8C-A6D6D2A579E7}" type="pres">
      <dgm:prSet presAssocID="{C42D278F-03C3-4747-823A-630C73C41859}" presName="childText" presStyleLbl="bgAcc1" presStyleIdx="0" presStyleCnt="5">
        <dgm:presLayoutVars>
          <dgm:bulletEnabled val="1"/>
        </dgm:presLayoutVars>
      </dgm:prSet>
      <dgm:spPr/>
    </dgm:pt>
    <dgm:pt modelId="{217CBD69-0BC7-4190-9980-4A0614219714}" type="pres">
      <dgm:prSet presAssocID="{304295A9-B70A-489B-ACFB-7F4092E1F8A5}" presName="Name13" presStyleLbl="parChTrans1D2" presStyleIdx="1" presStyleCnt="5"/>
      <dgm:spPr/>
    </dgm:pt>
    <dgm:pt modelId="{471FB006-F1C9-49BD-B705-DBE1789D9F34}" type="pres">
      <dgm:prSet presAssocID="{A3DB2FAC-2E31-457B-9808-8B08992F16D4}" presName="childText" presStyleLbl="bgAcc1" presStyleIdx="1" presStyleCnt="5">
        <dgm:presLayoutVars>
          <dgm:bulletEnabled val="1"/>
        </dgm:presLayoutVars>
      </dgm:prSet>
      <dgm:spPr/>
    </dgm:pt>
    <dgm:pt modelId="{DF696781-B310-4014-BD64-AF2D862C5176}" type="pres">
      <dgm:prSet presAssocID="{BE424833-DE47-4DC9-A023-0B6E94504332}" presName="root" presStyleCnt="0"/>
      <dgm:spPr/>
    </dgm:pt>
    <dgm:pt modelId="{C7E0CFEB-4E83-418A-9D9D-42EF4948BD39}" type="pres">
      <dgm:prSet presAssocID="{BE424833-DE47-4DC9-A023-0B6E94504332}" presName="rootComposite" presStyleCnt="0"/>
      <dgm:spPr/>
    </dgm:pt>
    <dgm:pt modelId="{13CBB5C3-F847-4130-9E94-6F2E947F73B8}" type="pres">
      <dgm:prSet presAssocID="{BE424833-DE47-4DC9-A023-0B6E94504332}" presName="rootText" presStyleLbl="node1" presStyleIdx="1" presStyleCnt="3"/>
      <dgm:spPr/>
    </dgm:pt>
    <dgm:pt modelId="{53F83526-7217-4348-803E-971447DA7FF0}" type="pres">
      <dgm:prSet presAssocID="{BE424833-DE47-4DC9-A023-0B6E94504332}" presName="rootConnector" presStyleLbl="node1" presStyleIdx="1" presStyleCnt="3"/>
      <dgm:spPr/>
    </dgm:pt>
    <dgm:pt modelId="{CC516552-4D2B-49BE-9040-B88395B0EE86}" type="pres">
      <dgm:prSet presAssocID="{BE424833-DE47-4DC9-A023-0B6E94504332}" presName="childShape" presStyleCnt="0"/>
      <dgm:spPr/>
    </dgm:pt>
    <dgm:pt modelId="{0568B973-D71B-4DF3-9CBF-3120F9C53FD1}" type="pres">
      <dgm:prSet presAssocID="{3FD6FE89-B813-4B16-A7A8-92EDEC764684}" presName="Name13" presStyleLbl="parChTrans1D2" presStyleIdx="2" presStyleCnt="5"/>
      <dgm:spPr/>
    </dgm:pt>
    <dgm:pt modelId="{969FC17B-7CD9-43FE-9EBF-B154E33A69F7}" type="pres">
      <dgm:prSet presAssocID="{CE7E0443-0D14-412F-B8AD-BDFD82310DF2}" presName="childText" presStyleLbl="bgAcc1" presStyleIdx="2" presStyleCnt="5">
        <dgm:presLayoutVars>
          <dgm:bulletEnabled val="1"/>
        </dgm:presLayoutVars>
      </dgm:prSet>
      <dgm:spPr/>
    </dgm:pt>
    <dgm:pt modelId="{46036617-AF1F-46B6-88BD-F7968DFA126B}" type="pres">
      <dgm:prSet presAssocID="{3AB1BAB7-D372-4D51-AEEE-02B521FBE722}" presName="Name13" presStyleLbl="parChTrans1D2" presStyleIdx="3" presStyleCnt="5"/>
      <dgm:spPr/>
    </dgm:pt>
    <dgm:pt modelId="{FA7CA013-3B92-44FF-B5E8-08377312806D}" type="pres">
      <dgm:prSet presAssocID="{72AA6C43-20D5-4708-A86D-8FC39F7A9A65}" presName="childText" presStyleLbl="bgAcc1" presStyleIdx="3" presStyleCnt="5">
        <dgm:presLayoutVars>
          <dgm:bulletEnabled val="1"/>
        </dgm:presLayoutVars>
      </dgm:prSet>
      <dgm:spPr/>
    </dgm:pt>
    <dgm:pt modelId="{9C5AD6F4-2048-4243-9282-8813119E8702}" type="pres">
      <dgm:prSet presAssocID="{9B29363F-304A-4CD8-AD73-C27D1B649A7B}" presName="root" presStyleCnt="0"/>
      <dgm:spPr/>
    </dgm:pt>
    <dgm:pt modelId="{4DF8188C-F0E5-43E8-88E8-552F8CA37467}" type="pres">
      <dgm:prSet presAssocID="{9B29363F-304A-4CD8-AD73-C27D1B649A7B}" presName="rootComposite" presStyleCnt="0"/>
      <dgm:spPr/>
    </dgm:pt>
    <dgm:pt modelId="{476F61E5-D5C6-452B-BC71-021EA138275F}" type="pres">
      <dgm:prSet presAssocID="{9B29363F-304A-4CD8-AD73-C27D1B649A7B}" presName="rootText" presStyleLbl="node1" presStyleIdx="2" presStyleCnt="3"/>
      <dgm:spPr/>
    </dgm:pt>
    <dgm:pt modelId="{30ED997C-D0F7-45CE-963F-D85EFF0D582F}" type="pres">
      <dgm:prSet presAssocID="{9B29363F-304A-4CD8-AD73-C27D1B649A7B}" presName="rootConnector" presStyleLbl="node1" presStyleIdx="2" presStyleCnt="3"/>
      <dgm:spPr/>
    </dgm:pt>
    <dgm:pt modelId="{B2C04422-7A1B-4205-9AEE-A2067C76D06A}" type="pres">
      <dgm:prSet presAssocID="{9B29363F-304A-4CD8-AD73-C27D1B649A7B}" presName="childShape" presStyleCnt="0"/>
      <dgm:spPr/>
    </dgm:pt>
    <dgm:pt modelId="{BA8110DB-DC20-40DF-8E3E-71253B7D79ED}" type="pres">
      <dgm:prSet presAssocID="{927E627A-AE29-4FB5-9BCF-6E39E0FB6A06}" presName="Name13" presStyleLbl="parChTrans1D2" presStyleIdx="4" presStyleCnt="5"/>
      <dgm:spPr/>
    </dgm:pt>
    <dgm:pt modelId="{49A5E0C2-6D2E-436D-A92F-8FCF45A1A629}" type="pres">
      <dgm:prSet presAssocID="{9745FB8D-7E14-4194-BA6C-6C3612C3F029}" presName="childText" presStyleLbl="bgAcc1" presStyleIdx="4" presStyleCnt="5">
        <dgm:presLayoutVars>
          <dgm:bulletEnabled val="1"/>
        </dgm:presLayoutVars>
      </dgm:prSet>
      <dgm:spPr/>
    </dgm:pt>
  </dgm:ptLst>
  <dgm:cxnLst>
    <dgm:cxn modelId="{613F1D02-1292-4195-8B54-C8A3546FDB51}" srcId="{BE424833-DE47-4DC9-A023-0B6E94504332}" destId="{CE7E0443-0D14-412F-B8AD-BDFD82310DF2}" srcOrd="0" destOrd="0" parTransId="{3FD6FE89-B813-4B16-A7A8-92EDEC764684}" sibTransId="{227AF3EA-98AF-4265-937C-6D39AD6F4F97}"/>
    <dgm:cxn modelId="{BA440A1A-603C-4945-9769-868D61BC82F3}" type="presOf" srcId="{3FD6FE89-B813-4B16-A7A8-92EDEC764684}" destId="{0568B973-D71B-4DF3-9CBF-3120F9C53FD1}" srcOrd="0" destOrd="0" presId="urn:microsoft.com/office/officeart/2005/8/layout/hierarchy3"/>
    <dgm:cxn modelId="{E746771A-3ECE-4E23-9FF6-C636935E07FD}" type="presOf" srcId="{57CBACA9-8F2B-4365-AC6C-9376D402F1B7}" destId="{548E7428-DF2A-4823-8D4B-030CEC0D6F41}" srcOrd="0" destOrd="0" presId="urn:microsoft.com/office/officeart/2005/8/layout/hierarchy3"/>
    <dgm:cxn modelId="{CED9583F-2F38-4FC6-BC76-1F925A42D328}" srcId="{BE424833-DE47-4DC9-A023-0B6E94504332}" destId="{72AA6C43-20D5-4708-A86D-8FC39F7A9A65}" srcOrd="1" destOrd="0" parTransId="{3AB1BAB7-D372-4D51-AEEE-02B521FBE722}" sibTransId="{52813566-28F4-4F88-A39A-798A7F10B919}"/>
    <dgm:cxn modelId="{08134443-C18E-47D6-9617-FFE30E8250A6}" srcId="{F0FDC7D6-A690-428B-994E-52ED08A3E444}" destId="{C42D278F-03C3-4747-823A-630C73C41859}" srcOrd="0" destOrd="0" parTransId="{2219CA4E-1A3E-4270-9D98-7C5B3C5439DE}" sibTransId="{6EC20759-4D24-453B-8216-3932AD36D5D6}"/>
    <dgm:cxn modelId="{EB55746A-305E-40DD-9169-793C97B255A3}" type="presOf" srcId="{9B29363F-304A-4CD8-AD73-C27D1B649A7B}" destId="{30ED997C-D0F7-45CE-963F-D85EFF0D582F}" srcOrd="1" destOrd="0" presId="urn:microsoft.com/office/officeart/2005/8/layout/hierarchy3"/>
    <dgm:cxn modelId="{3094614F-3749-4746-95E3-D037CFB2DE6B}" type="presOf" srcId="{927E627A-AE29-4FB5-9BCF-6E39E0FB6A06}" destId="{BA8110DB-DC20-40DF-8E3E-71253B7D79ED}" srcOrd="0" destOrd="0" presId="urn:microsoft.com/office/officeart/2005/8/layout/hierarchy3"/>
    <dgm:cxn modelId="{4297F372-D2E7-41F0-8E85-CAF5C37F3778}" type="presOf" srcId="{C42D278F-03C3-4747-823A-630C73C41859}" destId="{6EEF7D82-A2E7-4184-9A8C-A6D6D2A579E7}" srcOrd="0" destOrd="0" presId="urn:microsoft.com/office/officeart/2005/8/layout/hierarchy3"/>
    <dgm:cxn modelId="{D1021F75-B5E3-4F17-9878-D285132F6BEB}" srcId="{57CBACA9-8F2B-4365-AC6C-9376D402F1B7}" destId="{9B29363F-304A-4CD8-AD73-C27D1B649A7B}" srcOrd="2" destOrd="0" parTransId="{728D3DBB-BBB0-48FA-A4EC-0BCD8AC4AB6F}" sibTransId="{AA619BFF-159B-4C10-86D4-6DCD6BC7AA2B}"/>
    <dgm:cxn modelId="{D6829E79-F5A5-4421-8905-013BF3CE463F}" type="presOf" srcId="{3AB1BAB7-D372-4D51-AEEE-02B521FBE722}" destId="{46036617-AF1F-46B6-88BD-F7968DFA126B}" srcOrd="0" destOrd="0" presId="urn:microsoft.com/office/officeart/2005/8/layout/hierarchy3"/>
    <dgm:cxn modelId="{98BEA180-5A31-4003-A4EF-40F47B59B327}" type="presOf" srcId="{BE424833-DE47-4DC9-A023-0B6E94504332}" destId="{53F83526-7217-4348-803E-971447DA7FF0}" srcOrd="1" destOrd="0" presId="urn:microsoft.com/office/officeart/2005/8/layout/hierarchy3"/>
    <dgm:cxn modelId="{41421B8A-1D59-4324-9F48-F8D0A0DFD5B7}" type="presOf" srcId="{F0FDC7D6-A690-428B-994E-52ED08A3E444}" destId="{8A76A7F8-1C62-41A0-9A53-C81B14593551}" srcOrd="0" destOrd="0" presId="urn:microsoft.com/office/officeart/2005/8/layout/hierarchy3"/>
    <dgm:cxn modelId="{72E4738C-EE15-4330-B52F-5BDE50653009}" srcId="{9B29363F-304A-4CD8-AD73-C27D1B649A7B}" destId="{9745FB8D-7E14-4194-BA6C-6C3612C3F029}" srcOrd="0" destOrd="0" parTransId="{927E627A-AE29-4FB5-9BCF-6E39E0FB6A06}" sibTransId="{4599A076-F374-4B7D-ABB9-341AEF449C7F}"/>
    <dgm:cxn modelId="{DE999E8F-460F-441A-97CF-C87FBCD7A6AC}" type="presOf" srcId="{2219CA4E-1A3E-4270-9D98-7C5B3C5439DE}" destId="{E571F0A3-C3D7-49ED-AC2B-1EE19421B835}" srcOrd="0" destOrd="0" presId="urn:microsoft.com/office/officeart/2005/8/layout/hierarchy3"/>
    <dgm:cxn modelId="{9BF1229B-B59A-45BC-BE15-0A064A4026E3}" type="presOf" srcId="{BE424833-DE47-4DC9-A023-0B6E94504332}" destId="{13CBB5C3-F847-4130-9E94-6F2E947F73B8}" srcOrd="0" destOrd="0" presId="urn:microsoft.com/office/officeart/2005/8/layout/hierarchy3"/>
    <dgm:cxn modelId="{2A816E9D-0842-4779-A64F-DC035EE70182}" type="presOf" srcId="{304295A9-B70A-489B-ACFB-7F4092E1F8A5}" destId="{217CBD69-0BC7-4190-9980-4A0614219714}" srcOrd="0" destOrd="0" presId="urn:microsoft.com/office/officeart/2005/8/layout/hierarchy3"/>
    <dgm:cxn modelId="{B787F89E-8D7A-48AA-80E3-A323D82D0747}" type="presOf" srcId="{72AA6C43-20D5-4708-A86D-8FC39F7A9A65}" destId="{FA7CA013-3B92-44FF-B5E8-08377312806D}" srcOrd="0" destOrd="0" presId="urn:microsoft.com/office/officeart/2005/8/layout/hierarchy3"/>
    <dgm:cxn modelId="{A6098EA9-7FE5-4F9F-BE75-C36297F9F24E}" srcId="{F0FDC7D6-A690-428B-994E-52ED08A3E444}" destId="{A3DB2FAC-2E31-457B-9808-8B08992F16D4}" srcOrd="1" destOrd="0" parTransId="{304295A9-B70A-489B-ACFB-7F4092E1F8A5}" sibTransId="{E87EC75E-03D4-4E2C-A633-942DB03A48BB}"/>
    <dgm:cxn modelId="{6FAD66B1-FAA1-4F57-88DA-C2FE9856EF12}" type="presOf" srcId="{F0FDC7D6-A690-428B-994E-52ED08A3E444}" destId="{8BA54E9E-C4C1-446A-B023-2876FB57EB30}" srcOrd="1" destOrd="0" presId="urn:microsoft.com/office/officeart/2005/8/layout/hierarchy3"/>
    <dgm:cxn modelId="{BB0B29B6-AEDF-4207-8B20-C21F47EBA72B}" type="presOf" srcId="{9745FB8D-7E14-4194-BA6C-6C3612C3F029}" destId="{49A5E0C2-6D2E-436D-A92F-8FCF45A1A629}" srcOrd="0" destOrd="0" presId="urn:microsoft.com/office/officeart/2005/8/layout/hierarchy3"/>
    <dgm:cxn modelId="{372304C0-6447-4F79-A684-F7E4BBD0F7BD}" type="presOf" srcId="{A3DB2FAC-2E31-457B-9808-8B08992F16D4}" destId="{471FB006-F1C9-49BD-B705-DBE1789D9F34}" srcOrd="0" destOrd="0" presId="urn:microsoft.com/office/officeart/2005/8/layout/hierarchy3"/>
    <dgm:cxn modelId="{ECAFFACF-17F0-4EAF-B273-CC0CC0069FA1}" type="presOf" srcId="{CE7E0443-0D14-412F-B8AD-BDFD82310DF2}" destId="{969FC17B-7CD9-43FE-9EBF-B154E33A69F7}" srcOrd="0" destOrd="0" presId="urn:microsoft.com/office/officeart/2005/8/layout/hierarchy3"/>
    <dgm:cxn modelId="{817A52E5-6AC0-4C5A-95FA-04BBC55F0E66}" type="presOf" srcId="{9B29363F-304A-4CD8-AD73-C27D1B649A7B}" destId="{476F61E5-D5C6-452B-BC71-021EA138275F}" srcOrd="0" destOrd="0" presId="urn:microsoft.com/office/officeart/2005/8/layout/hierarchy3"/>
    <dgm:cxn modelId="{28C743F5-C828-4813-97EB-C3897AD2FE03}" srcId="{57CBACA9-8F2B-4365-AC6C-9376D402F1B7}" destId="{BE424833-DE47-4DC9-A023-0B6E94504332}" srcOrd="1" destOrd="0" parTransId="{A57EBF3A-20D1-494C-B4BF-0F8384B77F1E}" sibTransId="{B8EB2202-DB3D-4650-B022-6CAE7BC53E5F}"/>
    <dgm:cxn modelId="{0C0F57F7-4CE8-4399-8182-55AAC5A8C4D6}" srcId="{57CBACA9-8F2B-4365-AC6C-9376D402F1B7}" destId="{F0FDC7D6-A690-428B-994E-52ED08A3E444}" srcOrd="0" destOrd="0" parTransId="{89BBA387-68C5-4AFA-8C0F-39A87F4D5677}" sibTransId="{CCA0DCD9-B152-470A-905C-0925CACD322D}"/>
    <dgm:cxn modelId="{86CDDE64-8B77-4EEE-8CC9-D4D6E59F95A8}" type="presParOf" srcId="{548E7428-DF2A-4823-8D4B-030CEC0D6F41}" destId="{E601D6F5-C3A8-4563-8E1A-7BB27266A8B2}" srcOrd="0" destOrd="0" presId="urn:microsoft.com/office/officeart/2005/8/layout/hierarchy3"/>
    <dgm:cxn modelId="{184A9D07-DA3D-436B-8292-3C0D56EFBB7A}" type="presParOf" srcId="{E601D6F5-C3A8-4563-8E1A-7BB27266A8B2}" destId="{93BEEF3B-6D2E-47D4-AE8E-FE0BB24CF214}" srcOrd="0" destOrd="0" presId="urn:microsoft.com/office/officeart/2005/8/layout/hierarchy3"/>
    <dgm:cxn modelId="{FB1CAC5D-EEBA-4A27-86C9-3A7C055DB3EB}" type="presParOf" srcId="{93BEEF3B-6D2E-47D4-AE8E-FE0BB24CF214}" destId="{8A76A7F8-1C62-41A0-9A53-C81B14593551}" srcOrd="0" destOrd="0" presId="urn:microsoft.com/office/officeart/2005/8/layout/hierarchy3"/>
    <dgm:cxn modelId="{84251956-DBF8-4B8D-8F00-442D6CEB70C2}" type="presParOf" srcId="{93BEEF3B-6D2E-47D4-AE8E-FE0BB24CF214}" destId="{8BA54E9E-C4C1-446A-B023-2876FB57EB30}" srcOrd="1" destOrd="0" presId="urn:microsoft.com/office/officeart/2005/8/layout/hierarchy3"/>
    <dgm:cxn modelId="{98251BE8-CCF6-442D-B5C7-9BE5E4AC7A3A}" type="presParOf" srcId="{E601D6F5-C3A8-4563-8E1A-7BB27266A8B2}" destId="{597A9855-634F-4464-BC3C-4826D89E33FB}" srcOrd="1" destOrd="0" presId="urn:microsoft.com/office/officeart/2005/8/layout/hierarchy3"/>
    <dgm:cxn modelId="{66C227B2-061E-4E27-9074-157BBE27A666}" type="presParOf" srcId="{597A9855-634F-4464-BC3C-4826D89E33FB}" destId="{E571F0A3-C3D7-49ED-AC2B-1EE19421B835}" srcOrd="0" destOrd="0" presId="urn:microsoft.com/office/officeart/2005/8/layout/hierarchy3"/>
    <dgm:cxn modelId="{67163AE6-5565-4E95-A754-12D9559B0EC9}" type="presParOf" srcId="{597A9855-634F-4464-BC3C-4826D89E33FB}" destId="{6EEF7D82-A2E7-4184-9A8C-A6D6D2A579E7}" srcOrd="1" destOrd="0" presId="urn:microsoft.com/office/officeart/2005/8/layout/hierarchy3"/>
    <dgm:cxn modelId="{6D3BED64-F3BC-4554-889F-ADBD99D25200}" type="presParOf" srcId="{597A9855-634F-4464-BC3C-4826D89E33FB}" destId="{217CBD69-0BC7-4190-9980-4A0614219714}" srcOrd="2" destOrd="0" presId="urn:microsoft.com/office/officeart/2005/8/layout/hierarchy3"/>
    <dgm:cxn modelId="{D76D3035-7BC3-4E8E-A09C-D91C13C11AD3}" type="presParOf" srcId="{597A9855-634F-4464-BC3C-4826D89E33FB}" destId="{471FB006-F1C9-49BD-B705-DBE1789D9F34}" srcOrd="3" destOrd="0" presId="urn:microsoft.com/office/officeart/2005/8/layout/hierarchy3"/>
    <dgm:cxn modelId="{96A92A97-3846-4031-8A5E-861C0396D4A6}" type="presParOf" srcId="{548E7428-DF2A-4823-8D4B-030CEC0D6F41}" destId="{DF696781-B310-4014-BD64-AF2D862C5176}" srcOrd="1" destOrd="0" presId="urn:microsoft.com/office/officeart/2005/8/layout/hierarchy3"/>
    <dgm:cxn modelId="{89AB7E51-8AA8-4E76-B367-11F1748E2324}" type="presParOf" srcId="{DF696781-B310-4014-BD64-AF2D862C5176}" destId="{C7E0CFEB-4E83-418A-9D9D-42EF4948BD39}" srcOrd="0" destOrd="0" presId="urn:microsoft.com/office/officeart/2005/8/layout/hierarchy3"/>
    <dgm:cxn modelId="{352F13B3-4AEA-4B4E-9701-79AB72292522}" type="presParOf" srcId="{C7E0CFEB-4E83-418A-9D9D-42EF4948BD39}" destId="{13CBB5C3-F847-4130-9E94-6F2E947F73B8}" srcOrd="0" destOrd="0" presId="urn:microsoft.com/office/officeart/2005/8/layout/hierarchy3"/>
    <dgm:cxn modelId="{F90CB6A9-2C76-476F-96C3-AB16053B9CE9}" type="presParOf" srcId="{C7E0CFEB-4E83-418A-9D9D-42EF4948BD39}" destId="{53F83526-7217-4348-803E-971447DA7FF0}" srcOrd="1" destOrd="0" presId="urn:microsoft.com/office/officeart/2005/8/layout/hierarchy3"/>
    <dgm:cxn modelId="{E80A8218-9173-4BE1-871B-B40AAE7F041B}" type="presParOf" srcId="{DF696781-B310-4014-BD64-AF2D862C5176}" destId="{CC516552-4D2B-49BE-9040-B88395B0EE86}" srcOrd="1" destOrd="0" presId="urn:microsoft.com/office/officeart/2005/8/layout/hierarchy3"/>
    <dgm:cxn modelId="{6A4BF973-5172-459A-9A8F-E9AD303BCAE7}" type="presParOf" srcId="{CC516552-4D2B-49BE-9040-B88395B0EE86}" destId="{0568B973-D71B-4DF3-9CBF-3120F9C53FD1}" srcOrd="0" destOrd="0" presId="urn:microsoft.com/office/officeart/2005/8/layout/hierarchy3"/>
    <dgm:cxn modelId="{12C51354-0F8D-42FE-A86F-3B27AF2E621C}" type="presParOf" srcId="{CC516552-4D2B-49BE-9040-B88395B0EE86}" destId="{969FC17B-7CD9-43FE-9EBF-B154E33A69F7}" srcOrd="1" destOrd="0" presId="urn:microsoft.com/office/officeart/2005/8/layout/hierarchy3"/>
    <dgm:cxn modelId="{1BB2D240-99C9-49B6-909D-C5C3F2D92793}" type="presParOf" srcId="{CC516552-4D2B-49BE-9040-B88395B0EE86}" destId="{46036617-AF1F-46B6-88BD-F7968DFA126B}" srcOrd="2" destOrd="0" presId="urn:microsoft.com/office/officeart/2005/8/layout/hierarchy3"/>
    <dgm:cxn modelId="{779403DB-4173-4878-B172-AB5459321683}" type="presParOf" srcId="{CC516552-4D2B-49BE-9040-B88395B0EE86}" destId="{FA7CA013-3B92-44FF-B5E8-08377312806D}" srcOrd="3" destOrd="0" presId="urn:microsoft.com/office/officeart/2005/8/layout/hierarchy3"/>
    <dgm:cxn modelId="{48A32F78-E447-4547-AB86-3DAA72B4D5BE}" type="presParOf" srcId="{548E7428-DF2A-4823-8D4B-030CEC0D6F41}" destId="{9C5AD6F4-2048-4243-9282-8813119E8702}" srcOrd="2" destOrd="0" presId="urn:microsoft.com/office/officeart/2005/8/layout/hierarchy3"/>
    <dgm:cxn modelId="{AB7E2510-02DD-4898-BA89-544A3B790B26}" type="presParOf" srcId="{9C5AD6F4-2048-4243-9282-8813119E8702}" destId="{4DF8188C-F0E5-43E8-88E8-552F8CA37467}" srcOrd="0" destOrd="0" presId="urn:microsoft.com/office/officeart/2005/8/layout/hierarchy3"/>
    <dgm:cxn modelId="{35E587C5-2AF0-4959-AA56-70D65567CF65}" type="presParOf" srcId="{4DF8188C-F0E5-43E8-88E8-552F8CA37467}" destId="{476F61E5-D5C6-452B-BC71-021EA138275F}" srcOrd="0" destOrd="0" presId="urn:microsoft.com/office/officeart/2005/8/layout/hierarchy3"/>
    <dgm:cxn modelId="{16A17FB4-1BF5-45E6-A970-D8C0CF949992}" type="presParOf" srcId="{4DF8188C-F0E5-43E8-88E8-552F8CA37467}" destId="{30ED997C-D0F7-45CE-963F-D85EFF0D582F}" srcOrd="1" destOrd="0" presId="urn:microsoft.com/office/officeart/2005/8/layout/hierarchy3"/>
    <dgm:cxn modelId="{E236F597-E791-4799-82BF-3473BF7B83B4}" type="presParOf" srcId="{9C5AD6F4-2048-4243-9282-8813119E8702}" destId="{B2C04422-7A1B-4205-9AEE-A2067C76D06A}" srcOrd="1" destOrd="0" presId="urn:microsoft.com/office/officeart/2005/8/layout/hierarchy3"/>
    <dgm:cxn modelId="{93DDAC8B-22BF-4AA9-BCFE-A5A6D12F16F7}" type="presParOf" srcId="{B2C04422-7A1B-4205-9AEE-A2067C76D06A}" destId="{BA8110DB-DC20-40DF-8E3E-71253B7D79ED}" srcOrd="0" destOrd="0" presId="urn:microsoft.com/office/officeart/2005/8/layout/hierarchy3"/>
    <dgm:cxn modelId="{9962704D-0A1D-4E06-A63E-E5D132F33F3F}" type="presParOf" srcId="{B2C04422-7A1B-4205-9AEE-A2067C76D06A}" destId="{49A5E0C2-6D2E-436D-A92F-8FCF45A1A62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9F10BE1-254C-4BFB-BABC-D369619EC7B9}" type="doc">
      <dgm:prSet loTypeId="urn:microsoft.com/office/officeart/2005/8/layout/hList7" loCatId="list" qsTypeId="urn:microsoft.com/office/officeart/2005/8/quickstyle/3d1" qsCatId="3D" csTypeId="urn:microsoft.com/office/officeart/2005/8/colors/accent5_4" csCatId="accent5" phldr="1"/>
      <dgm:spPr/>
    </dgm:pt>
    <dgm:pt modelId="{B99CF70B-EBAE-4CAD-B82B-9AF2F13DD5AE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tr-TR" sz="2000" b="1" i="0" noProof="0" dirty="0"/>
            <a:t>Öğrenci başına </a:t>
          </a:r>
        </a:p>
        <a:p>
          <a:r>
            <a:rPr lang="tr-TR" sz="2000" b="1" i="0" noProof="0" dirty="0"/>
            <a:t>5.000.-USD</a:t>
          </a:r>
        </a:p>
        <a:p>
          <a:r>
            <a:rPr lang="tr-TR" sz="2000" b="1" i="0" noProof="0" dirty="0" err="1"/>
            <a:t>Max</a:t>
          </a:r>
          <a:r>
            <a:rPr lang="tr-TR" sz="2000" b="1" i="0" noProof="0" dirty="0"/>
            <a:t> 2 YL öğrencisi</a:t>
          </a:r>
        </a:p>
      </dgm:t>
    </dgm:pt>
    <dgm:pt modelId="{E0E41E04-180F-47FD-A0EB-7FFDF029D038}" type="parTrans" cxnId="{D4D04286-2716-4DB8-A3E4-F5197BE3C382}">
      <dgm:prSet/>
      <dgm:spPr/>
      <dgm:t>
        <a:bodyPr/>
        <a:lstStyle/>
        <a:p>
          <a:endParaRPr lang="tr-TR"/>
        </a:p>
      </dgm:t>
    </dgm:pt>
    <dgm:pt modelId="{6B2D7488-258A-48AD-92C5-0CAD93BE32EF}" type="sibTrans" cxnId="{D4D04286-2716-4DB8-A3E4-F5197BE3C382}">
      <dgm:prSet/>
      <dgm:spPr/>
      <dgm:t>
        <a:bodyPr/>
        <a:lstStyle/>
        <a:p>
          <a:endParaRPr lang="tr-TR"/>
        </a:p>
      </dgm:t>
    </dgm:pt>
    <dgm:pt modelId="{0E39BCC9-3064-47DF-ACC6-1956B95F222D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tr-TR" sz="2000" b="1" i="0" noProof="0" dirty="0"/>
            <a:t>Asgari ücretin </a:t>
          </a:r>
          <a:endParaRPr lang="en-US" sz="2000" b="1" i="0" noProof="0" dirty="0"/>
        </a:p>
        <a:p>
          <a:r>
            <a:rPr lang="tr-TR" sz="2000" b="1" i="0" noProof="0" dirty="0"/>
            <a:t>2 katı aylık burs</a:t>
          </a:r>
        </a:p>
      </dgm:t>
    </dgm:pt>
    <dgm:pt modelId="{D7F8A14F-822A-4849-B26B-C3E9FBA010C2}" type="parTrans" cxnId="{094CEDCF-5E5B-4AA8-8EF0-C2817610E7CB}">
      <dgm:prSet/>
      <dgm:spPr/>
      <dgm:t>
        <a:bodyPr/>
        <a:lstStyle/>
        <a:p>
          <a:endParaRPr lang="tr-TR"/>
        </a:p>
      </dgm:t>
    </dgm:pt>
    <dgm:pt modelId="{644806CB-A28B-4C84-A63C-0EF16172A50A}" type="sibTrans" cxnId="{094CEDCF-5E5B-4AA8-8EF0-C2817610E7CB}">
      <dgm:prSet/>
      <dgm:spPr/>
      <dgm:t>
        <a:bodyPr/>
        <a:lstStyle/>
        <a:p>
          <a:endParaRPr lang="tr-TR"/>
        </a:p>
      </dgm:t>
    </dgm:pt>
    <dgm:pt modelId="{CC9F355B-3836-4F9D-900C-1F7794386F01}" type="pres">
      <dgm:prSet presAssocID="{79F10BE1-254C-4BFB-BABC-D369619EC7B9}" presName="Name0" presStyleCnt="0">
        <dgm:presLayoutVars>
          <dgm:dir/>
          <dgm:resizeHandles val="exact"/>
        </dgm:presLayoutVars>
      </dgm:prSet>
      <dgm:spPr/>
    </dgm:pt>
    <dgm:pt modelId="{4E7B672D-AC53-41B7-9D35-E21672E596F5}" type="pres">
      <dgm:prSet presAssocID="{79F10BE1-254C-4BFB-BABC-D369619EC7B9}" presName="fgShape" presStyleLbl="fgShp" presStyleIdx="0" presStyleCnt="1" custScaleY="55962" custLinFactNeighborX="354" custLinFactNeighborY="-47389"/>
      <dgm:spPr>
        <a:solidFill>
          <a:schemeClr val="tx2">
            <a:lumMod val="75000"/>
          </a:schemeClr>
        </a:solidFill>
      </dgm:spPr>
    </dgm:pt>
    <dgm:pt modelId="{C67ACC56-FC11-417E-B3D4-3652BFF87BC7}" type="pres">
      <dgm:prSet presAssocID="{79F10BE1-254C-4BFB-BABC-D369619EC7B9}" presName="linComp" presStyleCnt="0"/>
      <dgm:spPr/>
    </dgm:pt>
    <dgm:pt modelId="{B4D2479C-2FD6-421A-AB7B-BC9B08B55DC3}" type="pres">
      <dgm:prSet presAssocID="{B99CF70B-EBAE-4CAD-B82B-9AF2F13DD5AE}" presName="compNode" presStyleCnt="0"/>
      <dgm:spPr/>
    </dgm:pt>
    <dgm:pt modelId="{3F8F9750-BD19-4B9D-9E46-718A924D35ED}" type="pres">
      <dgm:prSet presAssocID="{B99CF70B-EBAE-4CAD-B82B-9AF2F13DD5AE}" presName="bkgdShape" presStyleLbl="node1" presStyleIdx="0" presStyleCnt="2"/>
      <dgm:spPr/>
    </dgm:pt>
    <dgm:pt modelId="{4BC136BE-6DFF-4630-B985-82A53B217D8D}" type="pres">
      <dgm:prSet presAssocID="{B99CF70B-EBAE-4CAD-B82B-9AF2F13DD5AE}" presName="nodeTx" presStyleLbl="node1" presStyleIdx="0" presStyleCnt="2">
        <dgm:presLayoutVars>
          <dgm:bulletEnabled val="1"/>
        </dgm:presLayoutVars>
      </dgm:prSet>
      <dgm:spPr/>
    </dgm:pt>
    <dgm:pt modelId="{45630E6E-3E34-4FE1-830F-F6A4D51EC020}" type="pres">
      <dgm:prSet presAssocID="{B99CF70B-EBAE-4CAD-B82B-9AF2F13DD5AE}" presName="invisiNode" presStyleLbl="node1" presStyleIdx="0" presStyleCnt="2"/>
      <dgm:spPr/>
    </dgm:pt>
    <dgm:pt modelId="{498FB985-8F58-4E04-B73A-4CD2C318D9F9}" type="pres">
      <dgm:prSet presAssocID="{B99CF70B-EBAE-4CAD-B82B-9AF2F13DD5AE}" presName="imagNod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</dgm:spPr>
    </dgm:pt>
    <dgm:pt modelId="{2928F837-E37E-44BC-AB02-F8CB896165F9}" type="pres">
      <dgm:prSet presAssocID="{6B2D7488-258A-48AD-92C5-0CAD93BE32EF}" presName="sibTrans" presStyleLbl="sibTrans2D1" presStyleIdx="0" presStyleCnt="0"/>
      <dgm:spPr/>
    </dgm:pt>
    <dgm:pt modelId="{A12831A1-14A0-4F02-8EC1-34149EA4ECF5}" type="pres">
      <dgm:prSet presAssocID="{0E39BCC9-3064-47DF-ACC6-1956B95F222D}" presName="compNode" presStyleCnt="0"/>
      <dgm:spPr/>
    </dgm:pt>
    <dgm:pt modelId="{02A3E22E-33FF-479A-9530-55D13E6A53C9}" type="pres">
      <dgm:prSet presAssocID="{0E39BCC9-3064-47DF-ACC6-1956B95F222D}" presName="bkgdShape" presStyleLbl="node1" presStyleIdx="1" presStyleCnt="2"/>
      <dgm:spPr/>
    </dgm:pt>
    <dgm:pt modelId="{8B02C3F0-9B7F-4CA1-A4F9-1A832D88045F}" type="pres">
      <dgm:prSet presAssocID="{0E39BCC9-3064-47DF-ACC6-1956B95F222D}" presName="nodeTx" presStyleLbl="node1" presStyleIdx="1" presStyleCnt="2">
        <dgm:presLayoutVars>
          <dgm:bulletEnabled val="1"/>
        </dgm:presLayoutVars>
      </dgm:prSet>
      <dgm:spPr/>
    </dgm:pt>
    <dgm:pt modelId="{91FB27C6-DCCD-45A4-BE27-E157296B4018}" type="pres">
      <dgm:prSet presAssocID="{0E39BCC9-3064-47DF-ACC6-1956B95F222D}" presName="invisiNode" presStyleLbl="node1" presStyleIdx="1" presStyleCnt="2"/>
      <dgm:spPr/>
    </dgm:pt>
    <dgm:pt modelId="{EBF516D9-50C9-4533-9F28-4D404356F621}" type="pres">
      <dgm:prSet presAssocID="{0E39BCC9-3064-47DF-ACC6-1956B95F222D}" presName="imagNode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</dgm:spPr>
    </dgm:pt>
  </dgm:ptLst>
  <dgm:cxnLst>
    <dgm:cxn modelId="{F217BE1C-F979-451C-B1C1-888D6C233628}" type="presOf" srcId="{B99CF70B-EBAE-4CAD-B82B-9AF2F13DD5AE}" destId="{3F8F9750-BD19-4B9D-9E46-718A924D35ED}" srcOrd="0" destOrd="0" presId="urn:microsoft.com/office/officeart/2005/8/layout/hList7"/>
    <dgm:cxn modelId="{D4D04286-2716-4DB8-A3E4-F5197BE3C382}" srcId="{79F10BE1-254C-4BFB-BABC-D369619EC7B9}" destId="{B99CF70B-EBAE-4CAD-B82B-9AF2F13DD5AE}" srcOrd="0" destOrd="0" parTransId="{E0E41E04-180F-47FD-A0EB-7FFDF029D038}" sibTransId="{6B2D7488-258A-48AD-92C5-0CAD93BE32EF}"/>
    <dgm:cxn modelId="{52A83595-F0FA-4E09-AE21-21E75A65E111}" type="presOf" srcId="{0E39BCC9-3064-47DF-ACC6-1956B95F222D}" destId="{8B02C3F0-9B7F-4CA1-A4F9-1A832D88045F}" srcOrd="1" destOrd="0" presId="urn:microsoft.com/office/officeart/2005/8/layout/hList7"/>
    <dgm:cxn modelId="{6B588C96-5A14-43C8-9B8C-B4FF7DE6BF99}" type="presOf" srcId="{B99CF70B-EBAE-4CAD-B82B-9AF2F13DD5AE}" destId="{4BC136BE-6DFF-4630-B985-82A53B217D8D}" srcOrd="1" destOrd="0" presId="urn:microsoft.com/office/officeart/2005/8/layout/hList7"/>
    <dgm:cxn modelId="{4481A6A2-9756-48AC-9C54-ECD906DF62C3}" type="presOf" srcId="{6B2D7488-258A-48AD-92C5-0CAD93BE32EF}" destId="{2928F837-E37E-44BC-AB02-F8CB896165F9}" srcOrd="0" destOrd="0" presId="urn:microsoft.com/office/officeart/2005/8/layout/hList7"/>
    <dgm:cxn modelId="{094CEDCF-5E5B-4AA8-8EF0-C2817610E7CB}" srcId="{79F10BE1-254C-4BFB-BABC-D369619EC7B9}" destId="{0E39BCC9-3064-47DF-ACC6-1956B95F222D}" srcOrd="1" destOrd="0" parTransId="{D7F8A14F-822A-4849-B26B-C3E9FBA010C2}" sibTransId="{644806CB-A28B-4C84-A63C-0EF16172A50A}"/>
    <dgm:cxn modelId="{48602EFD-93EC-4C2D-9AA2-AD15BC964361}" type="presOf" srcId="{0E39BCC9-3064-47DF-ACC6-1956B95F222D}" destId="{02A3E22E-33FF-479A-9530-55D13E6A53C9}" srcOrd="0" destOrd="0" presId="urn:microsoft.com/office/officeart/2005/8/layout/hList7"/>
    <dgm:cxn modelId="{056A76FD-2C6E-4D6D-A565-2F4BAB8DDD4C}" type="presOf" srcId="{79F10BE1-254C-4BFB-BABC-D369619EC7B9}" destId="{CC9F355B-3836-4F9D-900C-1F7794386F01}" srcOrd="0" destOrd="0" presId="urn:microsoft.com/office/officeart/2005/8/layout/hList7"/>
    <dgm:cxn modelId="{80FF62D4-625B-4745-89C1-5724BA3D38CB}" type="presParOf" srcId="{CC9F355B-3836-4F9D-900C-1F7794386F01}" destId="{4E7B672D-AC53-41B7-9D35-E21672E596F5}" srcOrd="0" destOrd="0" presId="urn:microsoft.com/office/officeart/2005/8/layout/hList7"/>
    <dgm:cxn modelId="{F043AD6B-F8A6-4924-8C58-726633F4D2B6}" type="presParOf" srcId="{CC9F355B-3836-4F9D-900C-1F7794386F01}" destId="{C67ACC56-FC11-417E-B3D4-3652BFF87BC7}" srcOrd="1" destOrd="0" presId="urn:microsoft.com/office/officeart/2005/8/layout/hList7"/>
    <dgm:cxn modelId="{EF9AB5A5-925F-460F-8388-F00F21666A49}" type="presParOf" srcId="{C67ACC56-FC11-417E-B3D4-3652BFF87BC7}" destId="{B4D2479C-2FD6-421A-AB7B-BC9B08B55DC3}" srcOrd="0" destOrd="0" presId="urn:microsoft.com/office/officeart/2005/8/layout/hList7"/>
    <dgm:cxn modelId="{13701343-D54D-4FB3-A58A-57ED803E4C22}" type="presParOf" srcId="{B4D2479C-2FD6-421A-AB7B-BC9B08B55DC3}" destId="{3F8F9750-BD19-4B9D-9E46-718A924D35ED}" srcOrd="0" destOrd="0" presId="urn:microsoft.com/office/officeart/2005/8/layout/hList7"/>
    <dgm:cxn modelId="{B1766207-3913-4B0D-878A-CD669B762F33}" type="presParOf" srcId="{B4D2479C-2FD6-421A-AB7B-BC9B08B55DC3}" destId="{4BC136BE-6DFF-4630-B985-82A53B217D8D}" srcOrd="1" destOrd="0" presId="urn:microsoft.com/office/officeart/2005/8/layout/hList7"/>
    <dgm:cxn modelId="{4B0F2A6B-BC5D-4353-97A9-AD02EFB1262C}" type="presParOf" srcId="{B4D2479C-2FD6-421A-AB7B-BC9B08B55DC3}" destId="{45630E6E-3E34-4FE1-830F-F6A4D51EC020}" srcOrd="2" destOrd="0" presId="urn:microsoft.com/office/officeart/2005/8/layout/hList7"/>
    <dgm:cxn modelId="{B1F06E48-ADDE-4777-91A8-428640949006}" type="presParOf" srcId="{B4D2479C-2FD6-421A-AB7B-BC9B08B55DC3}" destId="{498FB985-8F58-4E04-B73A-4CD2C318D9F9}" srcOrd="3" destOrd="0" presId="urn:microsoft.com/office/officeart/2005/8/layout/hList7"/>
    <dgm:cxn modelId="{3574C24B-2314-4EA6-BBB1-B65FD4DBCBDC}" type="presParOf" srcId="{C67ACC56-FC11-417E-B3D4-3652BFF87BC7}" destId="{2928F837-E37E-44BC-AB02-F8CB896165F9}" srcOrd="1" destOrd="0" presId="urn:microsoft.com/office/officeart/2005/8/layout/hList7"/>
    <dgm:cxn modelId="{D4ECAC06-D94C-46AA-AB1D-169A29A24901}" type="presParOf" srcId="{C67ACC56-FC11-417E-B3D4-3652BFF87BC7}" destId="{A12831A1-14A0-4F02-8EC1-34149EA4ECF5}" srcOrd="2" destOrd="0" presId="urn:microsoft.com/office/officeart/2005/8/layout/hList7"/>
    <dgm:cxn modelId="{67DA93B7-EC46-4F85-A5E7-3C497D85235A}" type="presParOf" srcId="{A12831A1-14A0-4F02-8EC1-34149EA4ECF5}" destId="{02A3E22E-33FF-479A-9530-55D13E6A53C9}" srcOrd="0" destOrd="0" presId="urn:microsoft.com/office/officeart/2005/8/layout/hList7"/>
    <dgm:cxn modelId="{39D40248-F043-440F-B9FF-93CEA91718F8}" type="presParOf" srcId="{A12831A1-14A0-4F02-8EC1-34149EA4ECF5}" destId="{8B02C3F0-9B7F-4CA1-A4F9-1A832D88045F}" srcOrd="1" destOrd="0" presId="urn:microsoft.com/office/officeart/2005/8/layout/hList7"/>
    <dgm:cxn modelId="{2C27F13F-AB3B-420C-B7D6-C456C6FB190D}" type="presParOf" srcId="{A12831A1-14A0-4F02-8EC1-34149EA4ECF5}" destId="{91FB27C6-DCCD-45A4-BE27-E157296B4018}" srcOrd="2" destOrd="0" presId="urn:microsoft.com/office/officeart/2005/8/layout/hList7"/>
    <dgm:cxn modelId="{9D45D087-8D47-4FC3-A763-642A48D6F234}" type="presParOf" srcId="{A12831A1-14A0-4F02-8EC1-34149EA4ECF5}" destId="{EBF516D9-50C9-4533-9F28-4D404356F62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BBDB9F-C337-4366-B743-0730550DDF2B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C929F13C-C714-4D8B-94CC-16A6DC2F27A0}">
      <dgm:prSet phldrT="[Text]"/>
      <dgm:spPr>
        <a:solidFill>
          <a:srgbClr val="4D4D4D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None/>
          </a:pPr>
          <a:r>
            <a:rPr lang="tr-TR" b="1" dirty="0"/>
            <a:t>Proje başına </a:t>
          </a:r>
        </a:p>
        <a:p>
          <a:pPr>
            <a:buNone/>
          </a:pPr>
          <a:r>
            <a:rPr lang="en-US" b="1" dirty="0"/>
            <a:t>25.000.-USD</a:t>
          </a:r>
          <a:endParaRPr lang="tr-TR" dirty="0"/>
        </a:p>
      </dgm:t>
    </dgm:pt>
    <dgm:pt modelId="{15E53ACE-2906-48D9-8150-61E4759CAFC8}" type="sibTrans" cxnId="{82AA6D72-ECBD-4BBE-9AF4-E87F2D610D1F}">
      <dgm:prSet/>
      <dgm:spPr/>
      <dgm:t>
        <a:bodyPr/>
        <a:lstStyle/>
        <a:p>
          <a:endParaRPr lang="tr-TR"/>
        </a:p>
      </dgm:t>
    </dgm:pt>
    <dgm:pt modelId="{3CCDD60F-98F7-441F-9C14-865A731D5594}" type="parTrans" cxnId="{82AA6D72-ECBD-4BBE-9AF4-E87F2D610D1F}">
      <dgm:prSet/>
      <dgm:spPr/>
      <dgm:t>
        <a:bodyPr/>
        <a:lstStyle/>
        <a:p>
          <a:endParaRPr lang="tr-TR"/>
        </a:p>
      </dgm:t>
    </dgm:pt>
    <dgm:pt modelId="{29ABD3F8-0D6B-4219-9EA7-0849FBC5C7D0}" type="pres">
      <dgm:prSet presAssocID="{82BBDB9F-C337-4366-B743-0730550DDF2B}" presName="Name0" presStyleCnt="0">
        <dgm:presLayoutVars>
          <dgm:dir/>
          <dgm:resizeHandles val="exact"/>
        </dgm:presLayoutVars>
      </dgm:prSet>
      <dgm:spPr/>
    </dgm:pt>
    <dgm:pt modelId="{F8E35F7E-E0F1-4826-9F95-EE2C8C13E409}" type="pres">
      <dgm:prSet presAssocID="{82BBDB9F-C337-4366-B743-0730550DDF2B}" presName="fgShape" presStyleLbl="fgShp" presStyleIdx="0" presStyleCnt="1" custScaleY="55737" custLinFactNeighborX="-1209" custLinFactNeighborY="-72062"/>
      <dgm:spPr>
        <a:solidFill>
          <a:schemeClr val="tx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066EFD8B-5D02-417E-804D-7612800470CA}" type="pres">
      <dgm:prSet presAssocID="{82BBDB9F-C337-4366-B743-0730550DDF2B}" presName="linComp" presStyleCnt="0"/>
      <dgm:spPr/>
    </dgm:pt>
    <dgm:pt modelId="{8DE502E8-C80E-4DEF-9EF3-366BC5614702}" type="pres">
      <dgm:prSet presAssocID="{C929F13C-C714-4D8B-94CC-16A6DC2F27A0}" presName="compNode" presStyleCnt="0"/>
      <dgm:spPr/>
    </dgm:pt>
    <dgm:pt modelId="{3C37098C-AEB0-40B9-BEF5-50C5EAC65DC3}" type="pres">
      <dgm:prSet presAssocID="{C929F13C-C714-4D8B-94CC-16A6DC2F27A0}" presName="bkgdShape" presStyleLbl="node1" presStyleIdx="0" presStyleCnt="1" custLinFactNeighborX="416" custLinFactNeighborY="-352"/>
      <dgm:spPr/>
    </dgm:pt>
    <dgm:pt modelId="{639E0E91-3C2D-4B14-94AF-4C9815745993}" type="pres">
      <dgm:prSet presAssocID="{C929F13C-C714-4D8B-94CC-16A6DC2F27A0}" presName="nodeTx" presStyleLbl="node1" presStyleIdx="0" presStyleCnt="1">
        <dgm:presLayoutVars>
          <dgm:bulletEnabled val="1"/>
        </dgm:presLayoutVars>
      </dgm:prSet>
      <dgm:spPr/>
    </dgm:pt>
    <dgm:pt modelId="{A73617DE-A4E9-4F8B-9297-FB3B9695B994}" type="pres">
      <dgm:prSet presAssocID="{C929F13C-C714-4D8B-94CC-16A6DC2F27A0}" presName="invisiNode" presStyleLbl="node1" presStyleIdx="0" presStyleCnt="1"/>
      <dgm:spPr/>
    </dgm:pt>
    <dgm:pt modelId="{20BD01F6-8F46-4E4D-8006-72396828A8EA}" type="pres">
      <dgm:prSet presAssocID="{C929F13C-C714-4D8B-94CC-16A6DC2F27A0}" presName="imagNode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</dgm:ptLst>
  <dgm:cxnLst>
    <dgm:cxn modelId="{2146E73F-6E2A-4FD6-BE2A-81B234B91DD5}" type="presOf" srcId="{C929F13C-C714-4D8B-94CC-16A6DC2F27A0}" destId="{3C37098C-AEB0-40B9-BEF5-50C5EAC65DC3}" srcOrd="0" destOrd="0" presId="urn:microsoft.com/office/officeart/2005/8/layout/hList7"/>
    <dgm:cxn modelId="{82AA6D72-ECBD-4BBE-9AF4-E87F2D610D1F}" srcId="{82BBDB9F-C337-4366-B743-0730550DDF2B}" destId="{C929F13C-C714-4D8B-94CC-16A6DC2F27A0}" srcOrd="0" destOrd="0" parTransId="{3CCDD60F-98F7-441F-9C14-865A731D5594}" sibTransId="{15E53ACE-2906-48D9-8150-61E4759CAFC8}"/>
    <dgm:cxn modelId="{95695FA7-2A51-4EE6-8836-433BEB0ED78D}" type="presOf" srcId="{C929F13C-C714-4D8B-94CC-16A6DC2F27A0}" destId="{639E0E91-3C2D-4B14-94AF-4C9815745993}" srcOrd="1" destOrd="0" presId="urn:microsoft.com/office/officeart/2005/8/layout/hList7"/>
    <dgm:cxn modelId="{D8276DED-1804-4256-9D50-A4E70FF7FC7B}" type="presOf" srcId="{82BBDB9F-C337-4366-B743-0730550DDF2B}" destId="{29ABD3F8-0D6B-4219-9EA7-0849FBC5C7D0}" srcOrd="0" destOrd="0" presId="urn:microsoft.com/office/officeart/2005/8/layout/hList7"/>
    <dgm:cxn modelId="{9C544677-6FB9-4A06-8F53-324AE2090D68}" type="presParOf" srcId="{29ABD3F8-0D6B-4219-9EA7-0849FBC5C7D0}" destId="{F8E35F7E-E0F1-4826-9F95-EE2C8C13E409}" srcOrd="0" destOrd="0" presId="urn:microsoft.com/office/officeart/2005/8/layout/hList7"/>
    <dgm:cxn modelId="{23A8CF4D-2286-4A90-AB69-8A441767E86C}" type="presParOf" srcId="{29ABD3F8-0D6B-4219-9EA7-0849FBC5C7D0}" destId="{066EFD8B-5D02-417E-804D-7612800470CA}" srcOrd="1" destOrd="0" presId="urn:microsoft.com/office/officeart/2005/8/layout/hList7"/>
    <dgm:cxn modelId="{900FEAB6-7FC8-463F-8FDE-3D5B1DE28084}" type="presParOf" srcId="{066EFD8B-5D02-417E-804D-7612800470CA}" destId="{8DE502E8-C80E-4DEF-9EF3-366BC5614702}" srcOrd="0" destOrd="0" presId="urn:microsoft.com/office/officeart/2005/8/layout/hList7"/>
    <dgm:cxn modelId="{63321260-86E4-4933-8CD7-3D3AFA2EDEAB}" type="presParOf" srcId="{8DE502E8-C80E-4DEF-9EF3-366BC5614702}" destId="{3C37098C-AEB0-40B9-BEF5-50C5EAC65DC3}" srcOrd="0" destOrd="0" presId="urn:microsoft.com/office/officeart/2005/8/layout/hList7"/>
    <dgm:cxn modelId="{A9137206-DAA5-45E6-B204-DC80F2B79FB5}" type="presParOf" srcId="{8DE502E8-C80E-4DEF-9EF3-366BC5614702}" destId="{639E0E91-3C2D-4B14-94AF-4C9815745993}" srcOrd="1" destOrd="0" presId="urn:microsoft.com/office/officeart/2005/8/layout/hList7"/>
    <dgm:cxn modelId="{983486EA-FBCA-4731-87CF-999F231F2E1C}" type="presParOf" srcId="{8DE502E8-C80E-4DEF-9EF3-366BC5614702}" destId="{A73617DE-A4E9-4F8B-9297-FB3B9695B994}" srcOrd="2" destOrd="0" presId="urn:microsoft.com/office/officeart/2005/8/layout/hList7"/>
    <dgm:cxn modelId="{4C7A248B-C82A-4946-9467-36C868576B50}" type="presParOf" srcId="{8DE502E8-C80E-4DEF-9EF3-366BC5614702}" destId="{20BD01F6-8F46-4E4D-8006-72396828A8E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B59C089-5DDD-47FC-AA9B-822998ADED2B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34DE437-8DB8-468C-883B-87C29A8B5105}">
      <dgm:prSet phldrT="[Text]" custT="1"/>
      <dgm:spPr/>
      <dgm:t>
        <a:bodyPr/>
        <a:lstStyle/>
        <a:p>
          <a:r>
            <a:rPr lang="tr-TR" sz="1800" dirty="0"/>
            <a:t>Problem </a:t>
          </a:r>
        </a:p>
        <a:p>
          <a:r>
            <a:rPr lang="tr-TR" sz="1800" dirty="0"/>
            <a:t>Tanımı</a:t>
          </a:r>
          <a:endParaRPr lang="en-US" sz="1800" dirty="0"/>
        </a:p>
      </dgm:t>
    </dgm:pt>
    <dgm:pt modelId="{727FBA9B-238E-40EC-ABA1-C1C9F86032FE}" type="parTrans" cxnId="{4734EB8F-CD09-4267-9FA7-3AFB341C9ADC}">
      <dgm:prSet/>
      <dgm:spPr/>
      <dgm:t>
        <a:bodyPr/>
        <a:lstStyle/>
        <a:p>
          <a:endParaRPr lang="en-US"/>
        </a:p>
      </dgm:t>
    </dgm:pt>
    <dgm:pt modelId="{5E032B2D-7FF5-4E62-9CD8-161B4942CB0F}" type="sibTrans" cxnId="{4734EB8F-CD09-4267-9FA7-3AFB341C9ADC}">
      <dgm:prSet/>
      <dgm:spPr/>
      <dgm:t>
        <a:bodyPr/>
        <a:lstStyle/>
        <a:p>
          <a:endParaRPr lang="en-US"/>
        </a:p>
      </dgm:t>
    </dgm:pt>
    <dgm:pt modelId="{25E6012D-8E63-4CDF-904C-964BB670FCB2}">
      <dgm:prSet phldrT="[Text]" custT="1"/>
      <dgm:spPr/>
      <dgm:t>
        <a:bodyPr/>
        <a:lstStyle/>
        <a:p>
          <a:r>
            <a:rPr lang="tr-TR" sz="1800" b="0" dirty="0">
              <a:solidFill>
                <a:schemeClr val="tx1"/>
              </a:solidFill>
            </a:rPr>
            <a:t>İnternet </a:t>
          </a:r>
        </a:p>
        <a:p>
          <a:r>
            <a:rPr lang="tr-TR" sz="1800" b="0" dirty="0">
              <a:solidFill>
                <a:schemeClr val="tx1"/>
              </a:solidFill>
            </a:rPr>
            <a:t>Sitesinde </a:t>
          </a:r>
        </a:p>
        <a:p>
          <a:r>
            <a:rPr lang="tr-TR" sz="1800" b="0" dirty="0">
              <a:solidFill>
                <a:schemeClr val="tx1"/>
              </a:solidFill>
            </a:rPr>
            <a:t>Yayımlama</a:t>
          </a:r>
          <a:endParaRPr lang="en-US" sz="1800" b="0" dirty="0">
            <a:solidFill>
              <a:schemeClr val="tx1"/>
            </a:solidFill>
          </a:endParaRPr>
        </a:p>
      </dgm:t>
    </dgm:pt>
    <dgm:pt modelId="{8463206E-1648-43E0-929D-04E2E275060F}" type="parTrans" cxnId="{13AA2145-7AE9-443D-93F8-0C2781581480}">
      <dgm:prSet/>
      <dgm:spPr/>
      <dgm:t>
        <a:bodyPr/>
        <a:lstStyle/>
        <a:p>
          <a:endParaRPr lang="en-US"/>
        </a:p>
      </dgm:t>
    </dgm:pt>
    <dgm:pt modelId="{CFEB6976-35A3-4340-B8AB-ED1E145690F2}" type="sibTrans" cxnId="{13AA2145-7AE9-443D-93F8-0C2781581480}">
      <dgm:prSet/>
      <dgm:spPr/>
      <dgm:t>
        <a:bodyPr/>
        <a:lstStyle/>
        <a:p>
          <a:endParaRPr lang="en-US"/>
        </a:p>
      </dgm:t>
    </dgm:pt>
    <dgm:pt modelId="{5BBAD490-83AA-4196-A1DA-09ABD7B3802F}">
      <dgm:prSet phldrT="[Text]" custT="1"/>
      <dgm:spPr/>
      <dgm:t>
        <a:bodyPr/>
        <a:lstStyle/>
        <a:p>
          <a:r>
            <a:rPr lang="tr-TR" sz="1800" dirty="0"/>
            <a:t>Başvuruların</a:t>
          </a:r>
        </a:p>
        <a:p>
          <a:r>
            <a:rPr lang="tr-TR" sz="1800" dirty="0"/>
            <a:t> İşleme</a:t>
          </a:r>
        </a:p>
        <a:p>
          <a:r>
            <a:rPr lang="tr-TR" sz="1800" dirty="0"/>
            <a:t> Alınması</a:t>
          </a:r>
          <a:endParaRPr lang="en-US" sz="1800" dirty="0"/>
        </a:p>
      </dgm:t>
    </dgm:pt>
    <dgm:pt modelId="{B9C4BF50-1F68-4629-BD83-4BA167E209C7}" type="parTrans" cxnId="{3D1CE1EE-E216-4B21-8D6D-0A4B66E100FD}">
      <dgm:prSet/>
      <dgm:spPr/>
      <dgm:t>
        <a:bodyPr/>
        <a:lstStyle/>
        <a:p>
          <a:endParaRPr lang="en-US"/>
        </a:p>
      </dgm:t>
    </dgm:pt>
    <dgm:pt modelId="{308B2504-1E3B-41B9-B66C-1310032CD05E}" type="sibTrans" cxnId="{3D1CE1EE-E216-4B21-8D6D-0A4B66E100FD}">
      <dgm:prSet/>
      <dgm:spPr/>
      <dgm:t>
        <a:bodyPr/>
        <a:lstStyle/>
        <a:p>
          <a:endParaRPr lang="en-US"/>
        </a:p>
      </dgm:t>
    </dgm:pt>
    <dgm:pt modelId="{EABB3656-D6FB-473D-A1DF-8BC155461ED2}">
      <dgm:prSet phldrT="[Text]" custT="1"/>
      <dgm:spPr/>
      <dgm:t>
        <a:bodyPr/>
        <a:lstStyle/>
        <a:p>
          <a:r>
            <a:rPr lang="tr-TR" sz="1800" dirty="0"/>
            <a:t>Başlangıç </a:t>
          </a:r>
        </a:p>
        <a:p>
          <a:r>
            <a:rPr lang="tr-TR" sz="1800" dirty="0"/>
            <a:t>Toplantısı</a:t>
          </a:r>
          <a:endParaRPr lang="en-US" sz="1800" dirty="0"/>
        </a:p>
      </dgm:t>
    </dgm:pt>
    <dgm:pt modelId="{3BB80F55-ACE2-4084-B4E1-F8B53D3ACA36}" type="parTrans" cxnId="{15DE7D37-5C2C-42D0-AFF8-14B4DBC8CF3B}">
      <dgm:prSet/>
      <dgm:spPr/>
      <dgm:t>
        <a:bodyPr/>
        <a:lstStyle/>
        <a:p>
          <a:endParaRPr lang="en-US"/>
        </a:p>
      </dgm:t>
    </dgm:pt>
    <dgm:pt modelId="{E2679956-FEE9-403F-8369-045EF2A678A5}" type="sibTrans" cxnId="{15DE7D37-5C2C-42D0-AFF8-14B4DBC8CF3B}">
      <dgm:prSet/>
      <dgm:spPr/>
      <dgm:t>
        <a:bodyPr/>
        <a:lstStyle/>
        <a:p>
          <a:endParaRPr lang="en-US"/>
        </a:p>
      </dgm:t>
    </dgm:pt>
    <dgm:pt modelId="{D250D5FC-376A-4DBE-967F-892DA87FEA13}">
      <dgm:prSet phldrT="[Text]" custT="1"/>
      <dgm:spPr/>
      <dgm:t>
        <a:bodyPr/>
        <a:lstStyle/>
        <a:p>
          <a:r>
            <a:rPr lang="tr-TR" sz="1800" dirty="0"/>
            <a:t>Ara İzleme</a:t>
          </a:r>
        </a:p>
        <a:p>
          <a:r>
            <a:rPr lang="tr-TR" sz="1800" dirty="0"/>
            <a:t> Toplantısı</a:t>
          </a:r>
          <a:endParaRPr lang="en-US" sz="1800" dirty="0"/>
        </a:p>
      </dgm:t>
    </dgm:pt>
    <dgm:pt modelId="{3263ABBA-7926-4C68-A0B3-BDBB6E1A258A}" type="parTrans" cxnId="{415BE766-3839-4A5E-8EAC-2EB4326D82A9}">
      <dgm:prSet/>
      <dgm:spPr/>
      <dgm:t>
        <a:bodyPr/>
        <a:lstStyle/>
        <a:p>
          <a:endParaRPr lang="en-US"/>
        </a:p>
      </dgm:t>
    </dgm:pt>
    <dgm:pt modelId="{022921A4-9C98-479B-855E-F7DCED3AD120}" type="sibTrans" cxnId="{415BE766-3839-4A5E-8EAC-2EB4326D82A9}">
      <dgm:prSet/>
      <dgm:spPr/>
      <dgm:t>
        <a:bodyPr/>
        <a:lstStyle/>
        <a:p>
          <a:endParaRPr lang="en-US"/>
        </a:p>
      </dgm:t>
    </dgm:pt>
    <dgm:pt modelId="{7A9CC0A6-183F-4C13-B06D-C874384C5F73}">
      <dgm:prSet phldrT="[Text]" custT="1"/>
      <dgm:spPr/>
      <dgm:t>
        <a:bodyPr/>
        <a:lstStyle/>
        <a:p>
          <a:r>
            <a:rPr lang="tr-TR" sz="1400" dirty="0"/>
            <a:t>LIFT UP Sunumları</a:t>
          </a:r>
          <a:endParaRPr lang="en-US" sz="1400" dirty="0"/>
        </a:p>
      </dgm:t>
    </dgm:pt>
    <dgm:pt modelId="{5FD84712-C927-4A1F-A674-12914ABD3766}" type="parTrans" cxnId="{11BF732D-5D8B-474C-B66E-7E412197FB4D}">
      <dgm:prSet/>
      <dgm:spPr/>
      <dgm:t>
        <a:bodyPr/>
        <a:lstStyle/>
        <a:p>
          <a:endParaRPr lang="en-US"/>
        </a:p>
      </dgm:t>
    </dgm:pt>
    <dgm:pt modelId="{CC7BCF0C-3B8D-4EBA-8787-01992EDD88A9}" type="sibTrans" cxnId="{11BF732D-5D8B-474C-B66E-7E412197FB4D}">
      <dgm:prSet/>
      <dgm:spPr/>
      <dgm:t>
        <a:bodyPr/>
        <a:lstStyle/>
        <a:p>
          <a:endParaRPr lang="en-US"/>
        </a:p>
      </dgm:t>
    </dgm:pt>
    <dgm:pt modelId="{D05A0FCE-F2C4-464F-BA6D-901FF623E216}" type="pres">
      <dgm:prSet presAssocID="{3B59C089-5DDD-47FC-AA9B-822998ADED2B}" presName="Name0" presStyleCnt="0">
        <dgm:presLayoutVars>
          <dgm:dir/>
          <dgm:animOne val="branch"/>
          <dgm:animLvl val="lvl"/>
        </dgm:presLayoutVars>
      </dgm:prSet>
      <dgm:spPr/>
    </dgm:pt>
    <dgm:pt modelId="{AA75DA65-E251-4DEB-9944-B89958D03FEC}" type="pres">
      <dgm:prSet presAssocID="{034DE437-8DB8-468C-883B-87C29A8B5105}" presName="chaos" presStyleCnt="0"/>
      <dgm:spPr/>
    </dgm:pt>
    <dgm:pt modelId="{B18CBE5D-BE4D-4C41-9C84-0ACA70C7D198}" type="pres">
      <dgm:prSet presAssocID="{034DE437-8DB8-468C-883B-87C29A8B5105}" presName="parTx1" presStyleLbl="revTx" presStyleIdx="0" presStyleCnt="5"/>
      <dgm:spPr/>
    </dgm:pt>
    <dgm:pt modelId="{E8743FB8-617A-44E6-BBB6-3C3C1FEAFA9E}" type="pres">
      <dgm:prSet presAssocID="{034DE437-8DB8-468C-883B-87C29A8B5105}" presName="c1" presStyleLbl="node1" presStyleIdx="0" presStyleCnt="19" custScaleX="112054" custScaleY="105227" custLinFactNeighborX="7964" custLinFactNeighborY="-71676"/>
      <dgm:spPr/>
    </dgm:pt>
    <dgm:pt modelId="{6012D2C1-EAC0-4858-871A-4FB3F717F886}" type="pres">
      <dgm:prSet presAssocID="{034DE437-8DB8-468C-883B-87C29A8B5105}" presName="c2" presStyleLbl="node1" presStyleIdx="1" presStyleCnt="19" custScaleX="112054" custScaleY="105227" custLinFactNeighborX="7964" custLinFactNeighborY="-71676"/>
      <dgm:spPr/>
    </dgm:pt>
    <dgm:pt modelId="{387856A6-ACD8-4F15-B604-315CF42EA3C1}" type="pres">
      <dgm:prSet presAssocID="{034DE437-8DB8-468C-883B-87C29A8B5105}" presName="c3" presStyleLbl="node1" presStyleIdx="2" presStyleCnt="19" custScaleX="112054" custScaleY="105228" custLinFactNeighborX="5068" custLinFactNeighborY="-45612"/>
      <dgm:spPr/>
    </dgm:pt>
    <dgm:pt modelId="{154AB1C6-79C1-41BA-A859-03B348CDCCDD}" type="pres">
      <dgm:prSet presAssocID="{034DE437-8DB8-468C-883B-87C29A8B5105}" presName="c4" presStyleLbl="node1" presStyleIdx="3" presStyleCnt="19" custScaleX="112054" custScaleY="105227" custLinFactNeighborX="7964" custLinFactNeighborY="-71676"/>
      <dgm:spPr/>
    </dgm:pt>
    <dgm:pt modelId="{650B90D0-271C-4841-AA77-493B2EC2F12E}" type="pres">
      <dgm:prSet presAssocID="{034DE437-8DB8-468C-883B-87C29A8B5105}" presName="c5" presStyleLbl="node1" presStyleIdx="4" presStyleCnt="19" custScaleX="112054" custScaleY="105227" custLinFactNeighborX="7964" custLinFactNeighborY="-71676"/>
      <dgm:spPr/>
    </dgm:pt>
    <dgm:pt modelId="{DBF707CC-41EC-4A72-9045-79A73FE345F2}" type="pres">
      <dgm:prSet presAssocID="{034DE437-8DB8-468C-883B-87C29A8B5105}" presName="c6" presStyleLbl="node1" presStyleIdx="5" presStyleCnt="19" custScaleX="112054" custScaleY="105227" custLinFactNeighborX="7964" custLinFactNeighborY="-71676"/>
      <dgm:spPr/>
    </dgm:pt>
    <dgm:pt modelId="{FDE61AC4-759E-4374-8348-FF5BCD77BB77}" type="pres">
      <dgm:prSet presAssocID="{034DE437-8DB8-468C-883B-87C29A8B5105}" presName="c7" presStyleLbl="node1" presStyleIdx="6" presStyleCnt="19" custScaleX="112054" custScaleY="105228" custLinFactNeighborX="5068" custLinFactNeighborY="-45612"/>
      <dgm:spPr/>
    </dgm:pt>
    <dgm:pt modelId="{FCC89EAD-AC81-4BAE-8500-8492A2328B01}" type="pres">
      <dgm:prSet presAssocID="{034DE437-8DB8-468C-883B-87C29A8B5105}" presName="c8" presStyleLbl="node1" presStyleIdx="7" presStyleCnt="19" custScaleX="112054" custScaleY="105227" custLinFactNeighborX="7964" custLinFactNeighborY="-71676"/>
      <dgm:spPr/>
    </dgm:pt>
    <dgm:pt modelId="{98BA8106-2EDE-4374-A144-6B540E6CD49F}" type="pres">
      <dgm:prSet presAssocID="{034DE437-8DB8-468C-883B-87C29A8B5105}" presName="c9" presStyleLbl="node1" presStyleIdx="8" presStyleCnt="19" custScaleX="112054" custScaleY="105227" custLinFactNeighborX="7964" custLinFactNeighborY="-71676"/>
      <dgm:spPr/>
    </dgm:pt>
    <dgm:pt modelId="{8B42B11C-E312-400B-A909-EE7ACC146D5A}" type="pres">
      <dgm:prSet presAssocID="{034DE437-8DB8-468C-883B-87C29A8B5105}" presName="c10" presStyleLbl="node1" presStyleIdx="9" presStyleCnt="19" custScaleX="112054" custScaleY="105228" custLinFactNeighborX="3097" custLinFactNeighborY="-27873"/>
      <dgm:spPr/>
    </dgm:pt>
    <dgm:pt modelId="{564D252F-1865-4EA6-AD5A-C64C9987EDE7}" type="pres">
      <dgm:prSet presAssocID="{034DE437-8DB8-468C-883B-87C29A8B5105}" presName="c11" presStyleLbl="node1" presStyleIdx="10" presStyleCnt="19"/>
      <dgm:spPr/>
    </dgm:pt>
    <dgm:pt modelId="{144CCFD1-AF21-4F80-AFAA-AF4BADBE035E}" type="pres">
      <dgm:prSet presAssocID="{034DE437-8DB8-468C-883B-87C29A8B5105}" presName="c12" presStyleLbl="node1" presStyleIdx="11" presStyleCnt="19"/>
      <dgm:spPr/>
    </dgm:pt>
    <dgm:pt modelId="{29055025-1E58-45A9-BC65-008CBCFF4A2B}" type="pres">
      <dgm:prSet presAssocID="{034DE437-8DB8-468C-883B-87C29A8B5105}" presName="c13" presStyleLbl="node1" presStyleIdx="12" presStyleCnt="19"/>
      <dgm:spPr/>
    </dgm:pt>
    <dgm:pt modelId="{FD0194C5-DB6D-4021-B046-D59D37D1A9FA}" type="pres">
      <dgm:prSet presAssocID="{034DE437-8DB8-468C-883B-87C29A8B5105}" presName="c14" presStyleLbl="node1" presStyleIdx="13" presStyleCnt="19"/>
      <dgm:spPr/>
    </dgm:pt>
    <dgm:pt modelId="{5E5327D9-F62B-4BFD-8736-412EF8EBA581}" type="pres">
      <dgm:prSet presAssocID="{034DE437-8DB8-468C-883B-87C29A8B5105}" presName="c15" presStyleLbl="node1" presStyleIdx="14" presStyleCnt="19"/>
      <dgm:spPr/>
    </dgm:pt>
    <dgm:pt modelId="{799B899E-3808-478E-95BF-7A36B147A4C5}" type="pres">
      <dgm:prSet presAssocID="{034DE437-8DB8-468C-883B-87C29A8B5105}" presName="c16" presStyleLbl="node1" presStyleIdx="15" presStyleCnt="19"/>
      <dgm:spPr/>
    </dgm:pt>
    <dgm:pt modelId="{CCA0E264-328F-43F0-8C1F-B448466DC90A}" type="pres">
      <dgm:prSet presAssocID="{034DE437-8DB8-468C-883B-87C29A8B5105}" presName="c17" presStyleLbl="node1" presStyleIdx="16" presStyleCnt="19"/>
      <dgm:spPr/>
    </dgm:pt>
    <dgm:pt modelId="{219E518F-DFEF-4691-B038-DD73070EB5FC}" type="pres">
      <dgm:prSet presAssocID="{034DE437-8DB8-468C-883B-87C29A8B5105}" presName="c18" presStyleLbl="node1" presStyleIdx="17" presStyleCnt="19"/>
      <dgm:spPr/>
    </dgm:pt>
    <dgm:pt modelId="{566AAC6D-0FD2-4525-A4C4-37C1DE54F5AE}" type="pres">
      <dgm:prSet presAssocID="{5E032B2D-7FF5-4E62-9CD8-161B4942CB0F}" presName="chevronComposite1" presStyleCnt="0"/>
      <dgm:spPr/>
    </dgm:pt>
    <dgm:pt modelId="{F753481E-5357-4AFB-B226-0129EDE17AB9}" type="pres">
      <dgm:prSet presAssocID="{5E032B2D-7FF5-4E62-9CD8-161B4942CB0F}" presName="chevron1" presStyleLbl="sibTrans2D1" presStyleIdx="0" presStyleCnt="5"/>
      <dgm:spPr/>
    </dgm:pt>
    <dgm:pt modelId="{0E23ED2D-B2E3-4816-BF94-8D22D52249AE}" type="pres">
      <dgm:prSet presAssocID="{5E032B2D-7FF5-4E62-9CD8-161B4942CB0F}" presName="spChevron1" presStyleCnt="0"/>
      <dgm:spPr/>
    </dgm:pt>
    <dgm:pt modelId="{BA34197E-14D9-4591-B0B3-FEC59A0EB7EC}" type="pres">
      <dgm:prSet presAssocID="{25E6012D-8E63-4CDF-904C-964BB670FCB2}" presName="middle" presStyleCnt="0"/>
      <dgm:spPr/>
    </dgm:pt>
    <dgm:pt modelId="{CFDE4CFE-5CF2-4327-BF9D-25F532884823}" type="pres">
      <dgm:prSet presAssocID="{25E6012D-8E63-4CDF-904C-964BB670FCB2}" presName="parTxMid" presStyleLbl="revTx" presStyleIdx="1" presStyleCnt="5"/>
      <dgm:spPr/>
    </dgm:pt>
    <dgm:pt modelId="{AC0FC249-5002-40AC-9453-10541A983F30}" type="pres">
      <dgm:prSet presAssocID="{25E6012D-8E63-4CDF-904C-964BB670FCB2}" presName="spMid" presStyleCnt="0"/>
      <dgm:spPr/>
    </dgm:pt>
    <dgm:pt modelId="{6E28169C-368B-49A1-AB0F-273AFE14B06E}" type="pres">
      <dgm:prSet presAssocID="{CFEB6976-35A3-4340-B8AB-ED1E145690F2}" presName="chevronComposite1" presStyleCnt="0"/>
      <dgm:spPr/>
    </dgm:pt>
    <dgm:pt modelId="{3F188A1D-CBEF-4A01-A02C-B36C9E5AE94F}" type="pres">
      <dgm:prSet presAssocID="{CFEB6976-35A3-4340-B8AB-ED1E145690F2}" presName="chevron1" presStyleLbl="sibTrans2D1" presStyleIdx="1" presStyleCnt="5"/>
      <dgm:spPr/>
    </dgm:pt>
    <dgm:pt modelId="{A7207E82-2B17-4D28-BAF1-4D97D592F239}" type="pres">
      <dgm:prSet presAssocID="{CFEB6976-35A3-4340-B8AB-ED1E145690F2}" presName="spChevron1" presStyleCnt="0"/>
      <dgm:spPr/>
    </dgm:pt>
    <dgm:pt modelId="{7210BF95-5372-4EAF-B276-1E44813ACC97}" type="pres">
      <dgm:prSet presAssocID="{5BBAD490-83AA-4196-A1DA-09ABD7B3802F}" presName="middle" presStyleCnt="0"/>
      <dgm:spPr/>
    </dgm:pt>
    <dgm:pt modelId="{5C661BD7-EB23-446A-8B1F-2775A4A33592}" type="pres">
      <dgm:prSet presAssocID="{5BBAD490-83AA-4196-A1DA-09ABD7B3802F}" presName="parTxMid" presStyleLbl="revTx" presStyleIdx="2" presStyleCnt="5" custScaleX="123982"/>
      <dgm:spPr/>
    </dgm:pt>
    <dgm:pt modelId="{C17EB37D-6F79-4F89-BEB3-BE4EA17C922A}" type="pres">
      <dgm:prSet presAssocID="{5BBAD490-83AA-4196-A1DA-09ABD7B3802F}" presName="spMid" presStyleCnt="0"/>
      <dgm:spPr/>
    </dgm:pt>
    <dgm:pt modelId="{8A604BC4-B153-499A-8462-4CCDDC6C90EB}" type="pres">
      <dgm:prSet presAssocID="{308B2504-1E3B-41B9-B66C-1310032CD05E}" presName="chevronComposite1" presStyleCnt="0"/>
      <dgm:spPr/>
    </dgm:pt>
    <dgm:pt modelId="{0E432214-066D-4DF1-B72E-985EBC2A8CC4}" type="pres">
      <dgm:prSet presAssocID="{308B2504-1E3B-41B9-B66C-1310032CD05E}" presName="chevron1" presStyleLbl="sibTrans2D1" presStyleIdx="2" presStyleCnt="5"/>
      <dgm:spPr/>
    </dgm:pt>
    <dgm:pt modelId="{A9B4A46F-B2C4-44B0-A2B5-20A0E7D2C20F}" type="pres">
      <dgm:prSet presAssocID="{308B2504-1E3B-41B9-B66C-1310032CD05E}" presName="spChevron1" presStyleCnt="0"/>
      <dgm:spPr/>
    </dgm:pt>
    <dgm:pt modelId="{2C3EAB56-4F7B-4AF6-A435-3EBD1D8445DB}" type="pres">
      <dgm:prSet presAssocID="{EABB3656-D6FB-473D-A1DF-8BC155461ED2}" presName="middle" presStyleCnt="0"/>
      <dgm:spPr/>
    </dgm:pt>
    <dgm:pt modelId="{0DDD117A-3CD0-430D-8BD4-A825265A4921}" type="pres">
      <dgm:prSet presAssocID="{EABB3656-D6FB-473D-A1DF-8BC155461ED2}" presName="parTxMid" presStyleLbl="revTx" presStyleIdx="3" presStyleCnt="5"/>
      <dgm:spPr/>
    </dgm:pt>
    <dgm:pt modelId="{8265DF34-D406-423B-A322-B5DCE8118097}" type="pres">
      <dgm:prSet presAssocID="{EABB3656-D6FB-473D-A1DF-8BC155461ED2}" presName="spMid" presStyleCnt="0"/>
      <dgm:spPr/>
    </dgm:pt>
    <dgm:pt modelId="{D0771E4E-8E58-4D0F-A486-3E27B6337C8B}" type="pres">
      <dgm:prSet presAssocID="{E2679956-FEE9-403F-8369-045EF2A678A5}" presName="chevronComposite1" presStyleCnt="0"/>
      <dgm:spPr/>
    </dgm:pt>
    <dgm:pt modelId="{078CEF30-07AA-4935-B2DE-CD27F79942EE}" type="pres">
      <dgm:prSet presAssocID="{E2679956-FEE9-403F-8369-045EF2A678A5}" presName="chevron1" presStyleLbl="sibTrans2D1" presStyleIdx="3" presStyleCnt="5"/>
      <dgm:spPr/>
    </dgm:pt>
    <dgm:pt modelId="{7ADC760B-E637-4EBA-83EB-9E7CFC6F6A7C}" type="pres">
      <dgm:prSet presAssocID="{E2679956-FEE9-403F-8369-045EF2A678A5}" presName="spChevron1" presStyleCnt="0"/>
      <dgm:spPr/>
    </dgm:pt>
    <dgm:pt modelId="{0F05660E-D714-4025-AA13-13CA34A41774}" type="pres">
      <dgm:prSet presAssocID="{D250D5FC-376A-4DBE-967F-892DA87FEA13}" presName="middle" presStyleCnt="0"/>
      <dgm:spPr/>
    </dgm:pt>
    <dgm:pt modelId="{706CDAF5-25EB-4291-9CC2-B4C41923BA32}" type="pres">
      <dgm:prSet presAssocID="{D250D5FC-376A-4DBE-967F-892DA87FEA13}" presName="parTxMid" presStyleLbl="revTx" presStyleIdx="4" presStyleCnt="5"/>
      <dgm:spPr/>
    </dgm:pt>
    <dgm:pt modelId="{1EE3DCDB-37B0-4E09-BCAB-CD9406D54C65}" type="pres">
      <dgm:prSet presAssocID="{D250D5FC-376A-4DBE-967F-892DA87FEA13}" presName="spMid" presStyleCnt="0"/>
      <dgm:spPr/>
    </dgm:pt>
    <dgm:pt modelId="{E6112398-8022-4A24-94F0-85B4FB4138C4}" type="pres">
      <dgm:prSet presAssocID="{022921A4-9C98-479B-855E-F7DCED3AD120}" presName="chevronComposite1" presStyleCnt="0"/>
      <dgm:spPr/>
    </dgm:pt>
    <dgm:pt modelId="{04C356F1-A4B9-4993-9BA2-17B6EC131274}" type="pres">
      <dgm:prSet presAssocID="{022921A4-9C98-479B-855E-F7DCED3AD120}" presName="chevron1" presStyleLbl="sibTrans2D1" presStyleIdx="4" presStyleCnt="5"/>
      <dgm:spPr/>
    </dgm:pt>
    <dgm:pt modelId="{1DC761EF-E16A-4E30-84BE-4057661A97CF}" type="pres">
      <dgm:prSet presAssocID="{022921A4-9C98-479B-855E-F7DCED3AD120}" presName="spChevron1" presStyleCnt="0"/>
      <dgm:spPr/>
    </dgm:pt>
    <dgm:pt modelId="{99F5B138-CAB6-4959-9596-760D00DC06BA}" type="pres">
      <dgm:prSet presAssocID="{7A9CC0A6-183F-4C13-B06D-C874384C5F73}" presName="last" presStyleCnt="0"/>
      <dgm:spPr/>
    </dgm:pt>
    <dgm:pt modelId="{868B645E-32AA-41F1-8CA2-129B6F256E75}" type="pres">
      <dgm:prSet presAssocID="{7A9CC0A6-183F-4C13-B06D-C874384C5F73}" presName="circleTx" presStyleLbl="node1" presStyleIdx="18" presStyleCnt="19" custScaleX="116161"/>
      <dgm:spPr/>
    </dgm:pt>
    <dgm:pt modelId="{181EC551-0A42-4F6D-87BE-C631DEC5F98E}" type="pres">
      <dgm:prSet presAssocID="{7A9CC0A6-183F-4C13-B06D-C874384C5F73}" presName="spN" presStyleCnt="0"/>
      <dgm:spPr/>
    </dgm:pt>
  </dgm:ptLst>
  <dgm:cxnLst>
    <dgm:cxn modelId="{11BF732D-5D8B-474C-B66E-7E412197FB4D}" srcId="{3B59C089-5DDD-47FC-AA9B-822998ADED2B}" destId="{7A9CC0A6-183F-4C13-B06D-C874384C5F73}" srcOrd="5" destOrd="0" parTransId="{5FD84712-C927-4A1F-A674-12914ABD3766}" sibTransId="{CC7BCF0C-3B8D-4EBA-8787-01992EDD88A9}"/>
    <dgm:cxn modelId="{E76C3434-D7E7-41BB-8500-3E20E02A8447}" type="presOf" srcId="{7A9CC0A6-183F-4C13-B06D-C874384C5F73}" destId="{868B645E-32AA-41F1-8CA2-129B6F256E75}" srcOrd="0" destOrd="0" presId="urn:microsoft.com/office/officeart/2009/3/layout/RandomtoResultProcess"/>
    <dgm:cxn modelId="{15DE7D37-5C2C-42D0-AFF8-14B4DBC8CF3B}" srcId="{3B59C089-5DDD-47FC-AA9B-822998ADED2B}" destId="{EABB3656-D6FB-473D-A1DF-8BC155461ED2}" srcOrd="3" destOrd="0" parTransId="{3BB80F55-ACE2-4084-B4E1-F8B53D3ACA36}" sibTransId="{E2679956-FEE9-403F-8369-045EF2A678A5}"/>
    <dgm:cxn modelId="{13AA2145-7AE9-443D-93F8-0C2781581480}" srcId="{3B59C089-5DDD-47FC-AA9B-822998ADED2B}" destId="{25E6012D-8E63-4CDF-904C-964BB670FCB2}" srcOrd="1" destOrd="0" parTransId="{8463206E-1648-43E0-929D-04E2E275060F}" sibTransId="{CFEB6976-35A3-4340-B8AB-ED1E145690F2}"/>
    <dgm:cxn modelId="{415BE766-3839-4A5E-8EAC-2EB4326D82A9}" srcId="{3B59C089-5DDD-47FC-AA9B-822998ADED2B}" destId="{D250D5FC-376A-4DBE-967F-892DA87FEA13}" srcOrd="4" destOrd="0" parTransId="{3263ABBA-7926-4C68-A0B3-BDBB6E1A258A}" sibTransId="{022921A4-9C98-479B-855E-F7DCED3AD120}"/>
    <dgm:cxn modelId="{1D3D0C4A-48DE-43D6-87BE-9E820BDA486E}" type="presOf" srcId="{EABB3656-D6FB-473D-A1DF-8BC155461ED2}" destId="{0DDD117A-3CD0-430D-8BD4-A825265A4921}" srcOrd="0" destOrd="0" presId="urn:microsoft.com/office/officeart/2009/3/layout/RandomtoResultProcess"/>
    <dgm:cxn modelId="{E15C5182-37A2-4DA7-BA78-7CDF20AAF927}" type="presOf" srcId="{D250D5FC-376A-4DBE-967F-892DA87FEA13}" destId="{706CDAF5-25EB-4291-9CC2-B4C41923BA32}" srcOrd="0" destOrd="0" presId="urn:microsoft.com/office/officeart/2009/3/layout/RandomtoResultProcess"/>
    <dgm:cxn modelId="{B5E3F58C-D80D-4B50-8A25-361E418F2B07}" type="presOf" srcId="{034DE437-8DB8-468C-883B-87C29A8B5105}" destId="{B18CBE5D-BE4D-4C41-9C84-0ACA70C7D198}" srcOrd="0" destOrd="0" presId="urn:microsoft.com/office/officeart/2009/3/layout/RandomtoResultProcess"/>
    <dgm:cxn modelId="{4734EB8F-CD09-4267-9FA7-3AFB341C9ADC}" srcId="{3B59C089-5DDD-47FC-AA9B-822998ADED2B}" destId="{034DE437-8DB8-468C-883B-87C29A8B5105}" srcOrd="0" destOrd="0" parTransId="{727FBA9B-238E-40EC-ABA1-C1C9F86032FE}" sibTransId="{5E032B2D-7FF5-4E62-9CD8-161B4942CB0F}"/>
    <dgm:cxn modelId="{305FAC9C-63F7-4458-9C59-1E77BCD917C2}" type="presOf" srcId="{25E6012D-8E63-4CDF-904C-964BB670FCB2}" destId="{CFDE4CFE-5CF2-4327-BF9D-25F532884823}" srcOrd="0" destOrd="0" presId="urn:microsoft.com/office/officeart/2009/3/layout/RandomtoResultProcess"/>
    <dgm:cxn modelId="{5A5ED5CB-7860-4C3B-B2F4-9D497DD8BABC}" type="presOf" srcId="{3B59C089-5DDD-47FC-AA9B-822998ADED2B}" destId="{D05A0FCE-F2C4-464F-BA6D-901FF623E216}" srcOrd="0" destOrd="0" presId="urn:microsoft.com/office/officeart/2009/3/layout/RandomtoResultProcess"/>
    <dgm:cxn modelId="{3D1CE1EE-E216-4B21-8D6D-0A4B66E100FD}" srcId="{3B59C089-5DDD-47FC-AA9B-822998ADED2B}" destId="{5BBAD490-83AA-4196-A1DA-09ABD7B3802F}" srcOrd="2" destOrd="0" parTransId="{B9C4BF50-1F68-4629-BD83-4BA167E209C7}" sibTransId="{308B2504-1E3B-41B9-B66C-1310032CD05E}"/>
    <dgm:cxn modelId="{3070ECF4-32CC-47B0-BB23-A4DBBCD3A069}" type="presOf" srcId="{5BBAD490-83AA-4196-A1DA-09ABD7B3802F}" destId="{5C661BD7-EB23-446A-8B1F-2775A4A33592}" srcOrd="0" destOrd="0" presId="urn:microsoft.com/office/officeart/2009/3/layout/RandomtoResultProcess"/>
    <dgm:cxn modelId="{45637FE7-D3FA-4CE4-A62B-4ED3446135E2}" type="presParOf" srcId="{D05A0FCE-F2C4-464F-BA6D-901FF623E216}" destId="{AA75DA65-E251-4DEB-9944-B89958D03FEC}" srcOrd="0" destOrd="0" presId="urn:microsoft.com/office/officeart/2009/3/layout/RandomtoResultProcess"/>
    <dgm:cxn modelId="{36A8616F-DFEB-4644-8AB2-CC31593C1158}" type="presParOf" srcId="{AA75DA65-E251-4DEB-9944-B89958D03FEC}" destId="{B18CBE5D-BE4D-4C41-9C84-0ACA70C7D198}" srcOrd="0" destOrd="0" presId="urn:microsoft.com/office/officeart/2009/3/layout/RandomtoResultProcess"/>
    <dgm:cxn modelId="{584C39E4-EBB7-445C-9B02-298FF7A7D37C}" type="presParOf" srcId="{AA75DA65-E251-4DEB-9944-B89958D03FEC}" destId="{E8743FB8-617A-44E6-BBB6-3C3C1FEAFA9E}" srcOrd="1" destOrd="0" presId="urn:microsoft.com/office/officeart/2009/3/layout/RandomtoResultProcess"/>
    <dgm:cxn modelId="{3F8B4B87-8CA6-4BE3-A131-EC26313C8D7E}" type="presParOf" srcId="{AA75DA65-E251-4DEB-9944-B89958D03FEC}" destId="{6012D2C1-EAC0-4858-871A-4FB3F717F886}" srcOrd="2" destOrd="0" presId="urn:microsoft.com/office/officeart/2009/3/layout/RandomtoResultProcess"/>
    <dgm:cxn modelId="{38D9A8BE-6AEA-4EB1-975B-A87878065521}" type="presParOf" srcId="{AA75DA65-E251-4DEB-9944-B89958D03FEC}" destId="{387856A6-ACD8-4F15-B604-315CF42EA3C1}" srcOrd="3" destOrd="0" presId="urn:microsoft.com/office/officeart/2009/3/layout/RandomtoResultProcess"/>
    <dgm:cxn modelId="{43512CE4-415B-4F3F-9E4F-DE189046DE09}" type="presParOf" srcId="{AA75DA65-E251-4DEB-9944-B89958D03FEC}" destId="{154AB1C6-79C1-41BA-A859-03B348CDCCDD}" srcOrd="4" destOrd="0" presId="urn:microsoft.com/office/officeart/2009/3/layout/RandomtoResultProcess"/>
    <dgm:cxn modelId="{38705910-A34A-47D6-8495-78CD9142D720}" type="presParOf" srcId="{AA75DA65-E251-4DEB-9944-B89958D03FEC}" destId="{650B90D0-271C-4841-AA77-493B2EC2F12E}" srcOrd="5" destOrd="0" presId="urn:microsoft.com/office/officeart/2009/3/layout/RandomtoResultProcess"/>
    <dgm:cxn modelId="{34ACD395-823A-4D1E-8278-5342D5AF456C}" type="presParOf" srcId="{AA75DA65-E251-4DEB-9944-B89958D03FEC}" destId="{DBF707CC-41EC-4A72-9045-79A73FE345F2}" srcOrd="6" destOrd="0" presId="urn:microsoft.com/office/officeart/2009/3/layout/RandomtoResultProcess"/>
    <dgm:cxn modelId="{EC55FA17-CF66-4FCE-8662-213B2C686F0A}" type="presParOf" srcId="{AA75DA65-E251-4DEB-9944-B89958D03FEC}" destId="{FDE61AC4-759E-4374-8348-FF5BCD77BB77}" srcOrd="7" destOrd="0" presId="urn:microsoft.com/office/officeart/2009/3/layout/RandomtoResultProcess"/>
    <dgm:cxn modelId="{B3921ADA-B9E8-4C49-9A91-F943EBA50AF3}" type="presParOf" srcId="{AA75DA65-E251-4DEB-9944-B89958D03FEC}" destId="{FCC89EAD-AC81-4BAE-8500-8492A2328B01}" srcOrd="8" destOrd="0" presId="urn:microsoft.com/office/officeart/2009/3/layout/RandomtoResultProcess"/>
    <dgm:cxn modelId="{A0289D34-46A6-4E5B-B32B-B706D9ABE018}" type="presParOf" srcId="{AA75DA65-E251-4DEB-9944-B89958D03FEC}" destId="{98BA8106-2EDE-4374-A144-6B540E6CD49F}" srcOrd="9" destOrd="0" presId="urn:microsoft.com/office/officeart/2009/3/layout/RandomtoResultProcess"/>
    <dgm:cxn modelId="{4F1FE144-1274-4F15-BD75-06D34F50EAA0}" type="presParOf" srcId="{AA75DA65-E251-4DEB-9944-B89958D03FEC}" destId="{8B42B11C-E312-400B-A909-EE7ACC146D5A}" srcOrd="10" destOrd="0" presId="urn:microsoft.com/office/officeart/2009/3/layout/RandomtoResultProcess"/>
    <dgm:cxn modelId="{AF659C76-283F-42CE-85D5-4D7E0121DB6C}" type="presParOf" srcId="{AA75DA65-E251-4DEB-9944-B89958D03FEC}" destId="{564D252F-1865-4EA6-AD5A-C64C9987EDE7}" srcOrd="11" destOrd="0" presId="urn:microsoft.com/office/officeart/2009/3/layout/RandomtoResultProcess"/>
    <dgm:cxn modelId="{7CEB324A-989E-4351-94E2-95DCD7F94ED6}" type="presParOf" srcId="{AA75DA65-E251-4DEB-9944-B89958D03FEC}" destId="{144CCFD1-AF21-4F80-AFAA-AF4BADBE035E}" srcOrd="12" destOrd="0" presId="urn:microsoft.com/office/officeart/2009/3/layout/RandomtoResultProcess"/>
    <dgm:cxn modelId="{357F6ECB-CC0C-4BC1-8C1E-62885155DBBB}" type="presParOf" srcId="{AA75DA65-E251-4DEB-9944-B89958D03FEC}" destId="{29055025-1E58-45A9-BC65-008CBCFF4A2B}" srcOrd="13" destOrd="0" presId="urn:microsoft.com/office/officeart/2009/3/layout/RandomtoResultProcess"/>
    <dgm:cxn modelId="{83F78992-F9CB-4029-B549-A5182B5E5BEB}" type="presParOf" srcId="{AA75DA65-E251-4DEB-9944-B89958D03FEC}" destId="{FD0194C5-DB6D-4021-B046-D59D37D1A9FA}" srcOrd="14" destOrd="0" presId="urn:microsoft.com/office/officeart/2009/3/layout/RandomtoResultProcess"/>
    <dgm:cxn modelId="{0CB3B1B6-2731-434D-A621-CEBB9888864F}" type="presParOf" srcId="{AA75DA65-E251-4DEB-9944-B89958D03FEC}" destId="{5E5327D9-F62B-4BFD-8736-412EF8EBA581}" srcOrd="15" destOrd="0" presId="urn:microsoft.com/office/officeart/2009/3/layout/RandomtoResultProcess"/>
    <dgm:cxn modelId="{58DAF438-5229-4052-84E1-172EDE8E04C5}" type="presParOf" srcId="{AA75DA65-E251-4DEB-9944-B89958D03FEC}" destId="{799B899E-3808-478E-95BF-7A36B147A4C5}" srcOrd="16" destOrd="0" presId="urn:microsoft.com/office/officeart/2009/3/layout/RandomtoResultProcess"/>
    <dgm:cxn modelId="{326CC947-D7C5-4E77-BF0D-9E616E5690FA}" type="presParOf" srcId="{AA75DA65-E251-4DEB-9944-B89958D03FEC}" destId="{CCA0E264-328F-43F0-8C1F-B448466DC90A}" srcOrd="17" destOrd="0" presId="urn:microsoft.com/office/officeart/2009/3/layout/RandomtoResultProcess"/>
    <dgm:cxn modelId="{10764C66-2AF1-44E3-A960-9E6B16DADD9B}" type="presParOf" srcId="{AA75DA65-E251-4DEB-9944-B89958D03FEC}" destId="{219E518F-DFEF-4691-B038-DD73070EB5FC}" srcOrd="18" destOrd="0" presId="urn:microsoft.com/office/officeart/2009/3/layout/RandomtoResultProcess"/>
    <dgm:cxn modelId="{9D0A4BFA-357D-42FC-86E5-1EE1730B59A9}" type="presParOf" srcId="{D05A0FCE-F2C4-464F-BA6D-901FF623E216}" destId="{566AAC6D-0FD2-4525-A4C4-37C1DE54F5AE}" srcOrd="1" destOrd="0" presId="urn:microsoft.com/office/officeart/2009/3/layout/RandomtoResultProcess"/>
    <dgm:cxn modelId="{18212A0E-EC2A-4C8E-BCB8-C4577F903C61}" type="presParOf" srcId="{566AAC6D-0FD2-4525-A4C4-37C1DE54F5AE}" destId="{F753481E-5357-4AFB-B226-0129EDE17AB9}" srcOrd="0" destOrd="0" presId="urn:microsoft.com/office/officeart/2009/3/layout/RandomtoResultProcess"/>
    <dgm:cxn modelId="{5C9CA28F-0D46-4D44-9704-8FCA90D56E5D}" type="presParOf" srcId="{566AAC6D-0FD2-4525-A4C4-37C1DE54F5AE}" destId="{0E23ED2D-B2E3-4816-BF94-8D22D52249AE}" srcOrd="1" destOrd="0" presId="urn:microsoft.com/office/officeart/2009/3/layout/RandomtoResultProcess"/>
    <dgm:cxn modelId="{637EC515-1BEF-4779-B3DF-349D32141C35}" type="presParOf" srcId="{D05A0FCE-F2C4-464F-BA6D-901FF623E216}" destId="{BA34197E-14D9-4591-B0B3-FEC59A0EB7EC}" srcOrd="2" destOrd="0" presId="urn:microsoft.com/office/officeart/2009/3/layout/RandomtoResultProcess"/>
    <dgm:cxn modelId="{E07EBF63-1A80-4F95-B73A-399157467EEC}" type="presParOf" srcId="{BA34197E-14D9-4591-B0B3-FEC59A0EB7EC}" destId="{CFDE4CFE-5CF2-4327-BF9D-25F532884823}" srcOrd="0" destOrd="0" presId="urn:microsoft.com/office/officeart/2009/3/layout/RandomtoResultProcess"/>
    <dgm:cxn modelId="{217EB71B-ED02-4FCE-8D9D-3B7FEA631061}" type="presParOf" srcId="{BA34197E-14D9-4591-B0B3-FEC59A0EB7EC}" destId="{AC0FC249-5002-40AC-9453-10541A983F30}" srcOrd="1" destOrd="0" presId="urn:microsoft.com/office/officeart/2009/3/layout/RandomtoResultProcess"/>
    <dgm:cxn modelId="{559534AB-BD05-4822-A9B9-055612B8A1D9}" type="presParOf" srcId="{D05A0FCE-F2C4-464F-BA6D-901FF623E216}" destId="{6E28169C-368B-49A1-AB0F-273AFE14B06E}" srcOrd="3" destOrd="0" presId="urn:microsoft.com/office/officeart/2009/3/layout/RandomtoResultProcess"/>
    <dgm:cxn modelId="{0A056AA5-CB96-4AE4-8007-DAF74809DCBB}" type="presParOf" srcId="{6E28169C-368B-49A1-AB0F-273AFE14B06E}" destId="{3F188A1D-CBEF-4A01-A02C-B36C9E5AE94F}" srcOrd="0" destOrd="0" presId="urn:microsoft.com/office/officeart/2009/3/layout/RandomtoResultProcess"/>
    <dgm:cxn modelId="{CC350A3A-8CB4-4AD9-96DC-5F7939B4451B}" type="presParOf" srcId="{6E28169C-368B-49A1-AB0F-273AFE14B06E}" destId="{A7207E82-2B17-4D28-BAF1-4D97D592F239}" srcOrd="1" destOrd="0" presId="urn:microsoft.com/office/officeart/2009/3/layout/RandomtoResultProcess"/>
    <dgm:cxn modelId="{4747832D-4A93-45B2-B17F-2A83017A8B8C}" type="presParOf" srcId="{D05A0FCE-F2C4-464F-BA6D-901FF623E216}" destId="{7210BF95-5372-4EAF-B276-1E44813ACC97}" srcOrd="4" destOrd="0" presId="urn:microsoft.com/office/officeart/2009/3/layout/RandomtoResultProcess"/>
    <dgm:cxn modelId="{B3FA017F-A766-4F88-8487-DAA688A4E21F}" type="presParOf" srcId="{7210BF95-5372-4EAF-B276-1E44813ACC97}" destId="{5C661BD7-EB23-446A-8B1F-2775A4A33592}" srcOrd="0" destOrd="0" presId="urn:microsoft.com/office/officeart/2009/3/layout/RandomtoResultProcess"/>
    <dgm:cxn modelId="{2F06D759-C7B0-4C18-9616-E135B42A50C5}" type="presParOf" srcId="{7210BF95-5372-4EAF-B276-1E44813ACC97}" destId="{C17EB37D-6F79-4F89-BEB3-BE4EA17C922A}" srcOrd="1" destOrd="0" presId="urn:microsoft.com/office/officeart/2009/3/layout/RandomtoResultProcess"/>
    <dgm:cxn modelId="{87805915-36D0-4A7E-B29D-297E132D3346}" type="presParOf" srcId="{D05A0FCE-F2C4-464F-BA6D-901FF623E216}" destId="{8A604BC4-B153-499A-8462-4CCDDC6C90EB}" srcOrd="5" destOrd="0" presId="urn:microsoft.com/office/officeart/2009/3/layout/RandomtoResultProcess"/>
    <dgm:cxn modelId="{DE83CCE4-B9A1-4E37-B8BA-81A561DD03F4}" type="presParOf" srcId="{8A604BC4-B153-499A-8462-4CCDDC6C90EB}" destId="{0E432214-066D-4DF1-B72E-985EBC2A8CC4}" srcOrd="0" destOrd="0" presId="urn:microsoft.com/office/officeart/2009/3/layout/RandomtoResultProcess"/>
    <dgm:cxn modelId="{A70F08BA-D8C2-4A76-9F5A-B4ED88968D24}" type="presParOf" srcId="{8A604BC4-B153-499A-8462-4CCDDC6C90EB}" destId="{A9B4A46F-B2C4-44B0-A2B5-20A0E7D2C20F}" srcOrd="1" destOrd="0" presId="urn:microsoft.com/office/officeart/2009/3/layout/RandomtoResultProcess"/>
    <dgm:cxn modelId="{3CF39F36-6369-41B2-9E03-D5A7F489CFDA}" type="presParOf" srcId="{D05A0FCE-F2C4-464F-BA6D-901FF623E216}" destId="{2C3EAB56-4F7B-4AF6-A435-3EBD1D8445DB}" srcOrd="6" destOrd="0" presId="urn:microsoft.com/office/officeart/2009/3/layout/RandomtoResultProcess"/>
    <dgm:cxn modelId="{CF23FC3C-C3EC-4B92-B64B-27A3CC2D472C}" type="presParOf" srcId="{2C3EAB56-4F7B-4AF6-A435-3EBD1D8445DB}" destId="{0DDD117A-3CD0-430D-8BD4-A825265A4921}" srcOrd="0" destOrd="0" presId="urn:microsoft.com/office/officeart/2009/3/layout/RandomtoResultProcess"/>
    <dgm:cxn modelId="{69E9FF48-4222-4A64-9417-B43EA66521CD}" type="presParOf" srcId="{2C3EAB56-4F7B-4AF6-A435-3EBD1D8445DB}" destId="{8265DF34-D406-423B-A322-B5DCE8118097}" srcOrd="1" destOrd="0" presId="urn:microsoft.com/office/officeart/2009/3/layout/RandomtoResultProcess"/>
    <dgm:cxn modelId="{866E4F2A-499E-4563-AC44-106D71488B2F}" type="presParOf" srcId="{D05A0FCE-F2C4-464F-BA6D-901FF623E216}" destId="{D0771E4E-8E58-4D0F-A486-3E27B6337C8B}" srcOrd="7" destOrd="0" presId="urn:microsoft.com/office/officeart/2009/3/layout/RandomtoResultProcess"/>
    <dgm:cxn modelId="{70C2DE18-F210-43EB-B8E0-D611F8B9AC45}" type="presParOf" srcId="{D0771E4E-8E58-4D0F-A486-3E27B6337C8B}" destId="{078CEF30-07AA-4935-B2DE-CD27F79942EE}" srcOrd="0" destOrd="0" presId="urn:microsoft.com/office/officeart/2009/3/layout/RandomtoResultProcess"/>
    <dgm:cxn modelId="{49D72C4C-CFAC-4084-B3D5-0204827830BF}" type="presParOf" srcId="{D0771E4E-8E58-4D0F-A486-3E27B6337C8B}" destId="{7ADC760B-E637-4EBA-83EB-9E7CFC6F6A7C}" srcOrd="1" destOrd="0" presId="urn:microsoft.com/office/officeart/2009/3/layout/RandomtoResultProcess"/>
    <dgm:cxn modelId="{5F23710C-0BC7-4968-8E5B-A6DEE3029127}" type="presParOf" srcId="{D05A0FCE-F2C4-464F-BA6D-901FF623E216}" destId="{0F05660E-D714-4025-AA13-13CA34A41774}" srcOrd="8" destOrd="0" presId="urn:microsoft.com/office/officeart/2009/3/layout/RandomtoResultProcess"/>
    <dgm:cxn modelId="{63A34A0A-2AF7-4A30-966D-8B05E87B7331}" type="presParOf" srcId="{0F05660E-D714-4025-AA13-13CA34A41774}" destId="{706CDAF5-25EB-4291-9CC2-B4C41923BA32}" srcOrd="0" destOrd="0" presId="urn:microsoft.com/office/officeart/2009/3/layout/RandomtoResultProcess"/>
    <dgm:cxn modelId="{2C1EE99D-2FC4-4841-AEEB-547027F33C20}" type="presParOf" srcId="{0F05660E-D714-4025-AA13-13CA34A41774}" destId="{1EE3DCDB-37B0-4E09-BCAB-CD9406D54C65}" srcOrd="1" destOrd="0" presId="urn:microsoft.com/office/officeart/2009/3/layout/RandomtoResultProcess"/>
    <dgm:cxn modelId="{1F08D208-8631-4031-BD04-2C6FEC1FA55D}" type="presParOf" srcId="{D05A0FCE-F2C4-464F-BA6D-901FF623E216}" destId="{E6112398-8022-4A24-94F0-85B4FB4138C4}" srcOrd="9" destOrd="0" presId="urn:microsoft.com/office/officeart/2009/3/layout/RandomtoResultProcess"/>
    <dgm:cxn modelId="{A0C3E3DA-DE21-4971-A875-2B4854032DE0}" type="presParOf" srcId="{E6112398-8022-4A24-94F0-85B4FB4138C4}" destId="{04C356F1-A4B9-4993-9BA2-17B6EC131274}" srcOrd="0" destOrd="0" presId="urn:microsoft.com/office/officeart/2009/3/layout/RandomtoResultProcess"/>
    <dgm:cxn modelId="{BE5C9627-98C1-4679-831C-725FEFD240AE}" type="presParOf" srcId="{E6112398-8022-4A24-94F0-85B4FB4138C4}" destId="{1DC761EF-E16A-4E30-84BE-4057661A97CF}" srcOrd="1" destOrd="0" presId="urn:microsoft.com/office/officeart/2009/3/layout/RandomtoResultProcess"/>
    <dgm:cxn modelId="{70892F95-976B-411E-96F1-A0B386EE4706}" type="presParOf" srcId="{D05A0FCE-F2C4-464F-BA6D-901FF623E216}" destId="{99F5B138-CAB6-4959-9596-760D00DC06BA}" srcOrd="10" destOrd="0" presId="urn:microsoft.com/office/officeart/2009/3/layout/RandomtoResultProcess"/>
    <dgm:cxn modelId="{505AD0E0-5A92-4D89-99C8-3ED22310C1E6}" type="presParOf" srcId="{99F5B138-CAB6-4959-9596-760D00DC06BA}" destId="{868B645E-32AA-41F1-8CA2-129B6F256E75}" srcOrd="0" destOrd="0" presId="urn:microsoft.com/office/officeart/2009/3/layout/RandomtoResultProcess"/>
    <dgm:cxn modelId="{84C3655F-3699-4157-95C0-30C4FBE2B656}" type="presParOf" srcId="{99F5B138-CAB6-4959-9596-760D00DC06BA}" destId="{181EC551-0A42-4F6D-87BE-C631DEC5F98E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1CF59-C168-45C0-9B08-55BEA2204177}">
      <dsp:nvSpPr>
        <dsp:cNvPr id="0" name=""/>
        <dsp:cNvSpPr/>
      </dsp:nvSpPr>
      <dsp:spPr>
        <a:xfrm>
          <a:off x="4025015" y="706520"/>
          <a:ext cx="4806581" cy="4806581"/>
        </a:xfrm>
        <a:prstGeom prst="blockArc">
          <a:avLst>
            <a:gd name="adj1" fmla="val 11880000"/>
            <a:gd name="adj2" fmla="val 16200000"/>
            <a:gd name="adj3" fmla="val 4634"/>
          </a:avLst>
        </a:prstGeom>
        <a:solidFill>
          <a:srgbClr val="1E368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E783BC-06D7-4378-8433-99F70B0C6B36}">
      <dsp:nvSpPr>
        <dsp:cNvPr id="0" name=""/>
        <dsp:cNvSpPr/>
      </dsp:nvSpPr>
      <dsp:spPr>
        <a:xfrm>
          <a:off x="4025015" y="706520"/>
          <a:ext cx="4806581" cy="4806581"/>
        </a:xfrm>
        <a:prstGeom prst="blockArc">
          <a:avLst>
            <a:gd name="adj1" fmla="val 7560000"/>
            <a:gd name="adj2" fmla="val 11880000"/>
            <a:gd name="adj3" fmla="val 4634"/>
          </a:avLst>
        </a:prstGeom>
        <a:solidFill>
          <a:srgbClr val="1E368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F27E68-8DE0-4A4F-ABBB-3D88B2C0C24A}">
      <dsp:nvSpPr>
        <dsp:cNvPr id="0" name=""/>
        <dsp:cNvSpPr/>
      </dsp:nvSpPr>
      <dsp:spPr>
        <a:xfrm>
          <a:off x="4025015" y="706520"/>
          <a:ext cx="4806581" cy="4806581"/>
        </a:xfrm>
        <a:prstGeom prst="blockArc">
          <a:avLst>
            <a:gd name="adj1" fmla="val 3240000"/>
            <a:gd name="adj2" fmla="val 7560000"/>
            <a:gd name="adj3" fmla="val 4634"/>
          </a:avLst>
        </a:prstGeom>
        <a:solidFill>
          <a:srgbClr val="1E368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709E6E-73A3-4D4B-94D0-69DFD76B2C5A}">
      <dsp:nvSpPr>
        <dsp:cNvPr id="0" name=""/>
        <dsp:cNvSpPr/>
      </dsp:nvSpPr>
      <dsp:spPr>
        <a:xfrm>
          <a:off x="4025015" y="706520"/>
          <a:ext cx="4806581" cy="4806581"/>
        </a:xfrm>
        <a:prstGeom prst="blockArc">
          <a:avLst>
            <a:gd name="adj1" fmla="val 20520000"/>
            <a:gd name="adj2" fmla="val 3240000"/>
            <a:gd name="adj3" fmla="val 4634"/>
          </a:avLst>
        </a:prstGeom>
        <a:solidFill>
          <a:srgbClr val="1E368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D1CA2-68C2-4222-9C9D-C8BF5CA20309}">
      <dsp:nvSpPr>
        <dsp:cNvPr id="0" name=""/>
        <dsp:cNvSpPr/>
      </dsp:nvSpPr>
      <dsp:spPr>
        <a:xfrm>
          <a:off x="4025015" y="706520"/>
          <a:ext cx="4806581" cy="4806581"/>
        </a:xfrm>
        <a:prstGeom prst="blockArc">
          <a:avLst>
            <a:gd name="adj1" fmla="val 16200000"/>
            <a:gd name="adj2" fmla="val 20520000"/>
            <a:gd name="adj3" fmla="val 4634"/>
          </a:avLst>
        </a:prstGeom>
        <a:solidFill>
          <a:srgbClr val="1E368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53BBFF-F942-4EFF-A456-1478442C2BF8}">
      <dsp:nvSpPr>
        <dsp:cNvPr id="0" name=""/>
        <dsp:cNvSpPr/>
      </dsp:nvSpPr>
      <dsp:spPr>
        <a:xfrm>
          <a:off x="5323440" y="2004946"/>
          <a:ext cx="2209730" cy="2209730"/>
        </a:xfrm>
        <a:prstGeom prst="ellipse">
          <a:avLst/>
        </a:prstGeom>
        <a:solidFill>
          <a:srgbClr val="1E368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 noProof="0" dirty="0"/>
            <a:t>Üniversite</a:t>
          </a:r>
          <a:r>
            <a:rPr lang="en-US" sz="2000" b="1" kern="1200" dirty="0"/>
            <a:t> </a:t>
          </a:r>
          <a:r>
            <a:rPr lang="tr-TR" sz="2000" b="1" kern="1200" noProof="0" dirty="0"/>
            <a:t>Araştırma </a:t>
          </a:r>
          <a:r>
            <a:rPr lang="tr-TR" sz="1850" b="1" kern="1200" noProof="0" dirty="0"/>
            <a:t>Laboratuvarları</a:t>
          </a:r>
        </a:p>
      </dsp:txBody>
      <dsp:txXfrm>
        <a:off x="5647047" y="2328553"/>
        <a:ext cx="1562516" cy="1562516"/>
      </dsp:txXfrm>
    </dsp:sp>
    <dsp:sp modelId="{DC866E8D-710E-44D3-8F60-91926882F4C1}">
      <dsp:nvSpPr>
        <dsp:cNvPr id="0" name=""/>
        <dsp:cNvSpPr/>
      </dsp:nvSpPr>
      <dsp:spPr>
        <a:xfrm>
          <a:off x="5402020" y="15815"/>
          <a:ext cx="2052571" cy="1492781"/>
        </a:xfrm>
        <a:prstGeom prst="ellipse">
          <a:avLst/>
        </a:prstGeom>
        <a:solidFill>
          <a:srgbClr val="DD140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/>
            <a:t>Ar-Ge proje işbirlikleri</a:t>
          </a:r>
          <a:endParaRPr lang="en-US" sz="1600" b="1" kern="1200" dirty="0"/>
        </a:p>
      </dsp:txBody>
      <dsp:txXfrm>
        <a:off x="5702612" y="234428"/>
        <a:ext cx="1451387" cy="1055555"/>
      </dsp:txXfrm>
    </dsp:sp>
    <dsp:sp modelId="{794913F6-3EF5-4A42-A195-13678832B545}">
      <dsp:nvSpPr>
        <dsp:cNvPr id="0" name=""/>
        <dsp:cNvSpPr/>
      </dsp:nvSpPr>
      <dsp:spPr>
        <a:xfrm>
          <a:off x="7634725" y="1637970"/>
          <a:ext cx="2052571" cy="1492781"/>
        </a:xfrm>
        <a:prstGeom prst="ellipse">
          <a:avLst/>
        </a:prstGeom>
        <a:solidFill>
          <a:srgbClr val="DD140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/>
            <a:t>Öğrenciler için proje </a:t>
          </a:r>
          <a:r>
            <a:rPr lang="tr-TR" sz="1600" b="1" kern="1200" dirty="0" err="1"/>
            <a:t>bursiyerliği</a:t>
          </a:r>
          <a:r>
            <a:rPr lang="tr-TR" sz="1600" b="1" kern="1200" dirty="0"/>
            <a:t> ve istihdam önceliği</a:t>
          </a:r>
          <a:endParaRPr lang="en-US" sz="1600" b="1" kern="1200" dirty="0"/>
        </a:p>
      </dsp:txBody>
      <dsp:txXfrm>
        <a:off x="7935317" y="1856583"/>
        <a:ext cx="1451387" cy="1055555"/>
      </dsp:txXfrm>
    </dsp:sp>
    <dsp:sp modelId="{6ED36EDA-AC2E-48F5-B583-6D4B99F52A5B}">
      <dsp:nvSpPr>
        <dsp:cNvPr id="0" name=""/>
        <dsp:cNvSpPr/>
      </dsp:nvSpPr>
      <dsp:spPr>
        <a:xfrm>
          <a:off x="6781908" y="4262673"/>
          <a:ext cx="2052571" cy="1492781"/>
        </a:xfrm>
        <a:prstGeom prst="ellipse">
          <a:avLst/>
        </a:prstGeom>
        <a:solidFill>
          <a:srgbClr val="DD140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/>
            <a:t>Üniversite test alt yapısı</a:t>
          </a:r>
          <a:r>
            <a:rPr lang="en-US" sz="1600" b="1" kern="1200" dirty="0"/>
            <a:t> </a:t>
          </a:r>
          <a:r>
            <a:rPr lang="tr-TR" sz="1600" b="1" kern="1200" dirty="0"/>
            <a:t>kullanımı</a:t>
          </a:r>
          <a:endParaRPr lang="en-US" sz="1600" b="1" kern="1200" dirty="0"/>
        </a:p>
      </dsp:txBody>
      <dsp:txXfrm>
        <a:off x="7082500" y="4481286"/>
        <a:ext cx="1451387" cy="1055555"/>
      </dsp:txXfrm>
    </dsp:sp>
    <dsp:sp modelId="{A10CF108-D25E-4B4F-B856-04C251A3B842}">
      <dsp:nvSpPr>
        <dsp:cNvPr id="0" name=""/>
        <dsp:cNvSpPr/>
      </dsp:nvSpPr>
      <dsp:spPr>
        <a:xfrm>
          <a:off x="4022132" y="4262673"/>
          <a:ext cx="2052571" cy="1492781"/>
        </a:xfrm>
        <a:prstGeom prst="ellipse">
          <a:avLst/>
        </a:prstGeom>
        <a:solidFill>
          <a:srgbClr val="DD140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1" kern="1200" dirty="0"/>
            <a:t>Ortak konferans, seminer, </a:t>
          </a:r>
          <a:r>
            <a:rPr lang="tr-TR" sz="1400" b="1" kern="1200" dirty="0" err="1"/>
            <a:t>çalıştay</a:t>
          </a:r>
          <a:r>
            <a:rPr lang="tr-TR" sz="1400" b="1" kern="1200" dirty="0"/>
            <a:t>, </a:t>
          </a:r>
          <a:r>
            <a:rPr lang="tr-TR" sz="1400" b="1" kern="1200" dirty="0" err="1"/>
            <a:t>vb</a:t>
          </a:r>
          <a:r>
            <a:rPr lang="tr-TR" sz="1400" b="1" kern="1200" dirty="0"/>
            <a:t> bilimsel aktiviteler düzenlenmesi</a:t>
          </a:r>
          <a:endParaRPr lang="en-US" sz="1400" b="1" kern="1200" dirty="0"/>
        </a:p>
      </dsp:txBody>
      <dsp:txXfrm>
        <a:off x="4322724" y="4481286"/>
        <a:ext cx="1451387" cy="1055555"/>
      </dsp:txXfrm>
    </dsp:sp>
    <dsp:sp modelId="{60201F58-EA78-4959-A920-2A33F7CFB16D}">
      <dsp:nvSpPr>
        <dsp:cNvPr id="0" name=""/>
        <dsp:cNvSpPr/>
      </dsp:nvSpPr>
      <dsp:spPr>
        <a:xfrm>
          <a:off x="3169314" y="1637970"/>
          <a:ext cx="2052571" cy="1492781"/>
        </a:xfrm>
        <a:prstGeom prst="ellipse">
          <a:avLst/>
        </a:prstGeom>
        <a:solidFill>
          <a:srgbClr val="DD140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1" kern="1200" dirty="0"/>
            <a:t>Şirket için stratejik konularda çalışan lisansüstü öğrenci ve doktora sonrası araştırmacı yetiştirilmesi</a:t>
          </a:r>
          <a:endParaRPr lang="en-US" sz="1400" b="1" kern="1200" dirty="0"/>
        </a:p>
      </dsp:txBody>
      <dsp:txXfrm>
        <a:off x="3469906" y="1856583"/>
        <a:ext cx="1451387" cy="10555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74940-D6C1-46CA-B889-6AED0C38D462}">
      <dsp:nvSpPr>
        <dsp:cNvPr id="0" name=""/>
        <dsp:cNvSpPr/>
      </dsp:nvSpPr>
      <dsp:spPr>
        <a:xfrm>
          <a:off x="275305" y="2073047"/>
          <a:ext cx="3332917" cy="3332917"/>
        </a:xfrm>
        <a:prstGeom prst="gear9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 zoom="95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1" kern="1200" dirty="0"/>
            <a:t>Laboratuvar</a:t>
          </a:r>
          <a:endParaRPr lang="en-US" sz="2400" b="1" kern="1200" dirty="0"/>
        </a:p>
      </dsp:txBody>
      <dsp:txXfrm>
        <a:off x="945370" y="2853767"/>
        <a:ext cx="1992787" cy="1713188"/>
      </dsp:txXfrm>
    </dsp:sp>
    <dsp:sp modelId="{90AA2B73-E15D-4B57-9965-65393BB0040C}">
      <dsp:nvSpPr>
        <dsp:cNvPr id="0" name=""/>
        <dsp:cNvSpPr/>
      </dsp:nvSpPr>
      <dsp:spPr>
        <a:xfrm>
          <a:off x="2195120" y="429667"/>
          <a:ext cx="2423940" cy="2423940"/>
        </a:xfrm>
        <a:prstGeom prst="gear6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 zoom="95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b="1" kern="1200" dirty="0"/>
            <a:t>TUSAŞ</a:t>
          </a:r>
          <a:endParaRPr lang="en-US" sz="2300" b="1" kern="1200" dirty="0"/>
        </a:p>
      </dsp:txBody>
      <dsp:txXfrm>
        <a:off x="2805354" y="1043589"/>
        <a:ext cx="1203472" cy="1196096"/>
      </dsp:txXfrm>
    </dsp:sp>
    <dsp:sp modelId="{523FA76F-10CE-4AA9-BCE0-16AFCBCE0B48}">
      <dsp:nvSpPr>
        <dsp:cNvPr id="0" name=""/>
        <dsp:cNvSpPr/>
      </dsp:nvSpPr>
      <dsp:spPr>
        <a:xfrm rot="20651669">
          <a:off x="3234181" y="3096113"/>
          <a:ext cx="2374966" cy="2374966"/>
        </a:xfrm>
        <a:prstGeom prst="gear6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 zoom="95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b="1" kern="1200" dirty="0"/>
            <a:t>Üniversite</a:t>
          </a:r>
          <a:endParaRPr lang="en-US" sz="2300" b="1" kern="1200" dirty="0"/>
        </a:p>
      </dsp:txBody>
      <dsp:txXfrm rot="900000">
        <a:off x="3755080" y="3617012"/>
        <a:ext cx="1333167" cy="1333167"/>
      </dsp:txXfrm>
    </dsp:sp>
    <dsp:sp modelId="{78D42E13-64E9-4BA7-9EE2-BA5ABDBB5824}">
      <dsp:nvSpPr>
        <dsp:cNvPr id="0" name=""/>
        <dsp:cNvSpPr/>
      </dsp:nvSpPr>
      <dsp:spPr>
        <a:xfrm rot="12608469">
          <a:off x="-416388" y="1743572"/>
          <a:ext cx="3892378" cy="3766271"/>
        </a:xfrm>
        <a:prstGeom prst="circularArrow">
          <a:avLst>
            <a:gd name="adj1" fmla="val 4687"/>
            <a:gd name="adj2" fmla="val 299029"/>
            <a:gd name="adj3" fmla="val 2547995"/>
            <a:gd name="adj4" fmla="val 15794338"/>
            <a:gd name="adj5" fmla="val 5469"/>
          </a:avLst>
        </a:prstGeom>
        <a:solidFill>
          <a:srgbClr val="C9110D"/>
        </a:solidFill>
        <a:ln>
          <a:noFill/>
        </a:ln>
        <a:effectLst/>
        <a:scene3d>
          <a:camera prst="perspectiveFront" fov="3300000" zoom="95000">
            <a:rot lat="486000" lon="19530000" rev="174000"/>
          </a:camera>
          <a:lightRig rig="harsh" dir="t">
            <a:rot lat="0" lon="0" rev="3000000"/>
          </a:lightRig>
        </a:scene3d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E512C1-A5BA-4215-90DF-269F1305E7F1}">
      <dsp:nvSpPr>
        <dsp:cNvPr id="0" name=""/>
        <dsp:cNvSpPr/>
      </dsp:nvSpPr>
      <dsp:spPr>
        <a:xfrm rot="9558856">
          <a:off x="2965308" y="2846306"/>
          <a:ext cx="3099613" cy="309961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DC150E"/>
        </a:solidFill>
        <a:ln>
          <a:noFill/>
        </a:ln>
        <a:effectLst/>
        <a:scene3d>
          <a:camera prst="perspectiveFront" fov="3300000" zoom="95000">
            <a:rot lat="486000" lon="19530000" rev="174000"/>
          </a:camera>
          <a:lightRig rig="harsh" dir="t">
            <a:rot lat="0" lon="0" rev="3000000"/>
          </a:lightRig>
        </a:scene3d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C5C70C-ACCF-49B3-B164-9AF896D2A450}">
      <dsp:nvSpPr>
        <dsp:cNvPr id="0" name=""/>
        <dsp:cNvSpPr/>
      </dsp:nvSpPr>
      <dsp:spPr>
        <a:xfrm rot="7729635">
          <a:off x="1713852" y="-6103"/>
          <a:ext cx="3524848" cy="363610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DD140E"/>
        </a:solidFill>
        <a:ln>
          <a:noFill/>
        </a:ln>
        <a:effectLst/>
        <a:scene3d>
          <a:camera prst="perspectiveFront" fov="3300000" zoom="95000">
            <a:rot lat="486000" lon="19530000" rev="174000"/>
          </a:camera>
          <a:lightRig rig="harsh" dir="t">
            <a:rot lat="0" lon="0" rev="3000000"/>
          </a:lightRig>
        </a:scene3d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6C724-AB38-4CAA-81C3-A8C1D6716F35}">
      <dsp:nvSpPr>
        <dsp:cNvPr id="0" name=""/>
        <dsp:cNvSpPr/>
      </dsp:nvSpPr>
      <dsp:spPr>
        <a:xfrm>
          <a:off x="0" y="340483"/>
          <a:ext cx="4233191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1E368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8543" tIns="249936" rIns="32854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200" kern="1200" dirty="0"/>
            <a:t>Ar-Ge’ye ihtiyaç duyulan konuları belirlenmesi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200" kern="1200" dirty="0"/>
            <a:t>Proje teknik yöneticisinin belirlenmesi</a:t>
          </a:r>
          <a:endParaRPr lang="en-US" sz="1200" kern="1200" dirty="0"/>
        </a:p>
      </dsp:txBody>
      <dsp:txXfrm>
        <a:off x="0" y="340483"/>
        <a:ext cx="4233191" cy="680400"/>
      </dsp:txXfrm>
    </dsp:sp>
    <dsp:sp modelId="{3FDA6B38-B146-4094-8FE7-7F36D0E78E8C}">
      <dsp:nvSpPr>
        <dsp:cNvPr id="0" name=""/>
        <dsp:cNvSpPr/>
      </dsp:nvSpPr>
      <dsp:spPr>
        <a:xfrm>
          <a:off x="211659" y="163363"/>
          <a:ext cx="2963233" cy="354240"/>
        </a:xfrm>
        <a:prstGeom prst="roundRect">
          <a:avLst/>
        </a:prstGeom>
        <a:solidFill>
          <a:srgbClr val="D019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03" tIns="0" rIns="11200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 err="1"/>
            <a:t>Tusaş</a:t>
          </a:r>
          <a:r>
            <a:rPr lang="tr-TR" sz="1600" b="1" kern="1200" dirty="0"/>
            <a:t> Ürün Grubu</a:t>
          </a:r>
          <a:endParaRPr lang="en-US" sz="1600" kern="1200" dirty="0"/>
        </a:p>
      </dsp:txBody>
      <dsp:txXfrm>
        <a:off x="228952" y="180656"/>
        <a:ext cx="2928647" cy="319654"/>
      </dsp:txXfrm>
    </dsp:sp>
    <dsp:sp modelId="{80401DB1-FE98-4A8A-973F-225745AF9EDD}">
      <dsp:nvSpPr>
        <dsp:cNvPr id="0" name=""/>
        <dsp:cNvSpPr/>
      </dsp:nvSpPr>
      <dsp:spPr>
        <a:xfrm>
          <a:off x="0" y="1262803"/>
          <a:ext cx="4233191" cy="136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1E368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8543" tIns="249936" rIns="32854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200" kern="1200" dirty="0"/>
            <a:t>Proje koordinatörlüğü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200" kern="1200" dirty="0"/>
            <a:t>Ürün gruplarından gerçek Ar-Ge problemlerinin toplanması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200" kern="1200" dirty="0"/>
            <a:t>Bu problemlerin Ar-Ge diline </a:t>
          </a:r>
          <a:r>
            <a:rPr lang="tr-TR" sz="1200" kern="1200" noProof="0" dirty="0"/>
            <a:t>çevrilmesi</a:t>
          </a:r>
          <a:r>
            <a:rPr lang="tr-TR" sz="1200" kern="1200" dirty="0"/>
            <a:t>,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200" kern="1200" dirty="0"/>
            <a:t>Üniversite Koordinatörü ’ne projelerin iletilerek laboratuvarlarda çalışılmasının sağlanması</a:t>
          </a:r>
        </a:p>
      </dsp:txBody>
      <dsp:txXfrm>
        <a:off x="0" y="1262803"/>
        <a:ext cx="4233191" cy="1360800"/>
      </dsp:txXfrm>
    </dsp:sp>
    <dsp:sp modelId="{8EC7FB01-E88E-4AFE-8079-D2A6DCF1B24A}">
      <dsp:nvSpPr>
        <dsp:cNvPr id="0" name=""/>
        <dsp:cNvSpPr/>
      </dsp:nvSpPr>
      <dsp:spPr>
        <a:xfrm>
          <a:off x="211659" y="1085683"/>
          <a:ext cx="2963233" cy="354240"/>
        </a:xfrm>
        <a:prstGeom prst="roundRect">
          <a:avLst/>
        </a:prstGeom>
        <a:solidFill>
          <a:srgbClr val="D019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03" tIns="0" rIns="11200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 err="1"/>
            <a:t>Tusaş</a:t>
          </a:r>
          <a:r>
            <a:rPr lang="tr-TR" sz="1600" b="1" kern="1200" dirty="0"/>
            <a:t> Üniversite İlişkileri Müdürlüğü</a:t>
          </a:r>
          <a:endParaRPr lang="en-US" sz="1600" kern="1200" dirty="0"/>
        </a:p>
      </dsp:txBody>
      <dsp:txXfrm>
        <a:off x="228952" y="1102976"/>
        <a:ext cx="2928647" cy="319654"/>
      </dsp:txXfrm>
    </dsp:sp>
    <dsp:sp modelId="{48333584-6ABA-4AB7-83CE-877192325C79}">
      <dsp:nvSpPr>
        <dsp:cNvPr id="0" name=""/>
        <dsp:cNvSpPr/>
      </dsp:nvSpPr>
      <dsp:spPr>
        <a:xfrm>
          <a:off x="0" y="2865523"/>
          <a:ext cx="4233191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1E368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8543" tIns="249936" rIns="32854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200" kern="1200" dirty="0"/>
            <a:t>Üniversite Rektör’ü tarafından atanır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200" kern="1200" dirty="0"/>
            <a:t>Uygun Üniversite Proje </a:t>
          </a:r>
          <a:r>
            <a:rPr lang="tr-TR" sz="1200" kern="1200" dirty="0" err="1"/>
            <a:t>Koordinatörü’nün</a:t>
          </a:r>
          <a:r>
            <a:rPr lang="tr-TR" sz="1200" kern="1200" dirty="0"/>
            <a:t> atanması,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200" kern="1200" dirty="0"/>
            <a:t>Projede çalışacak öğrencilerin (yüksek lisans, doktora)  belirlenmesi</a:t>
          </a:r>
        </a:p>
      </dsp:txBody>
      <dsp:txXfrm>
        <a:off x="0" y="2865523"/>
        <a:ext cx="4233191" cy="1020600"/>
      </dsp:txXfrm>
    </dsp:sp>
    <dsp:sp modelId="{86747180-156A-4514-B6EA-FB53C3429281}">
      <dsp:nvSpPr>
        <dsp:cNvPr id="0" name=""/>
        <dsp:cNvSpPr/>
      </dsp:nvSpPr>
      <dsp:spPr>
        <a:xfrm>
          <a:off x="211659" y="2688403"/>
          <a:ext cx="2963233" cy="354240"/>
        </a:xfrm>
        <a:prstGeom prst="roundRect">
          <a:avLst/>
        </a:prstGeom>
        <a:solidFill>
          <a:srgbClr val="D019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03" tIns="0" rIns="11200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/>
            <a:t>Üniversite Koordinatörü</a:t>
          </a:r>
          <a:endParaRPr lang="en-US" sz="1600" kern="1200" dirty="0"/>
        </a:p>
      </dsp:txBody>
      <dsp:txXfrm>
        <a:off x="228952" y="2705696"/>
        <a:ext cx="2928647" cy="3196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76A7F8-1C62-41A0-9A53-C81B14593551}">
      <dsp:nvSpPr>
        <dsp:cNvPr id="0" name=""/>
        <dsp:cNvSpPr/>
      </dsp:nvSpPr>
      <dsp:spPr>
        <a:xfrm>
          <a:off x="98763" y="1075"/>
          <a:ext cx="1989260" cy="99463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 dirty="0"/>
            <a:t>Üniversite Koordinatörü</a:t>
          </a:r>
          <a:endParaRPr lang="en-US" sz="2000" b="1" kern="1200" dirty="0"/>
        </a:p>
      </dsp:txBody>
      <dsp:txXfrm>
        <a:off x="127895" y="30207"/>
        <a:ext cx="1930996" cy="936366"/>
      </dsp:txXfrm>
    </dsp:sp>
    <dsp:sp modelId="{E571F0A3-C3D7-49ED-AC2B-1EE19421B835}">
      <dsp:nvSpPr>
        <dsp:cNvPr id="0" name=""/>
        <dsp:cNvSpPr/>
      </dsp:nvSpPr>
      <dsp:spPr>
        <a:xfrm>
          <a:off x="297689" y="995705"/>
          <a:ext cx="198926" cy="745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5972"/>
              </a:lnTo>
              <a:lnTo>
                <a:pt x="198926" y="74597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EF7D82-A2E7-4184-9A8C-A6D6D2A579E7}">
      <dsp:nvSpPr>
        <dsp:cNvPr id="0" name=""/>
        <dsp:cNvSpPr/>
      </dsp:nvSpPr>
      <dsp:spPr>
        <a:xfrm>
          <a:off x="496615" y="1244363"/>
          <a:ext cx="1591408" cy="99463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 dirty="0">
              <a:solidFill>
                <a:srgbClr val="FFFFFF"/>
              </a:solidFill>
            </a:rPr>
            <a:t>Proje Koordinatörü Akademisyen</a:t>
          </a:r>
          <a:endParaRPr lang="en-US" sz="1500" b="1" kern="1200" dirty="0">
            <a:solidFill>
              <a:srgbClr val="FFFFFF"/>
            </a:solidFill>
          </a:endParaRPr>
        </a:p>
      </dsp:txBody>
      <dsp:txXfrm>
        <a:off x="525747" y="1273495"/>
        <a:ext cx="1533144" cy="936366"/>
      </dsp:txXfrm>
    </dsp:sp>
    <dsp:sp modelId="{217CBD69-0BC7-4190-9980-4A0614219714}">
      <dsp:nvSpPr>
        <dsp:cNvPr id="0" name=""/>
        <dsp:cNvSpPr/>
      </dsp:nvSpPr>
      <dsp:spPr>
        <a:xfrm>
          <a:off x="297689" y="995705"/>
          <a:ext cx="198926" cy="1989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9260"/>
              </a:lnTo>
              <a:lnTo>
                <a:pt x="198926" y="198926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1FB006-F1C9-49BD-B705-DBE1789D9F34}">
      <dsp:nvSpPr>
        <dsp:cNvPr id="0" name=""/>
        <dsp:cNvSpPr/>
      </dsp:nvSpPr>
      <dsp:spPr>
        <a:xfrm>
          <a:off x="496615" y="2487651"/>
          <a:ext cx="1591408" cy="99463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 dirty="0">
              <a:solidFill>
                <a:srgbClr val="FFFFFF"/>
              </a:solidFill>
            </a:rPr>
            <a:t>Öğrenciler</a:t>
          </a:r>
          <a:endParaRPr lang="en-US" sz="1500" b="1" kern="1200" dirty="0">
            <a:solidFill>
              <a:srgbClr val="FFFFFF"/>
            </a:solidFill>
          </a:endParaRPr>
        </a:p>
      </dsp:txBody>
      <dsp:txXfrm>
        <a:off x="525747" y="2516783"/>
        <a:ext cx="1533144" cy="936366"/>
      </dsp:txXfrm>
    </dsp:sp>
    <dsp:sp modelId="{13CBB5C3-F847-4130-9E94-6F2E947F73B8}">
      <dsp:nvSpPr>
        <dsp:cNvPr id="0" name=""/>
        <dsp:cNvSpPr/>
      </dsp:nvSpPr>
      <dsp:spPr>
        <a:xfrm>
          <a:off x="2585339" y="1075"/>
          <a:ext cx="1989260" cy="99463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 dirty="0"/>
            <a:t>TUSAŞ Üniversite İlişkileri Müdürlüğü</a:t>
          </a:r>
          <a:endParaRPr lang="en-US" sz="2000" b="1" kern="1200" dirty="0"/>
        </a:p>
      </dsp:txBody>
      <dsp:txXfrm>
        <a:off x="2614471" y="30207"/>
        <a:ext cx="1930996" cy="936366"/>
      </dsp:txXfrm>
    </dsp:sp>
    <dsp:sp modelId="{0568B973-D71B-4DF3-9CBF-3120F9C53FD1}">
      <dsp:nvSpPr>
        <dsp:cNvPr id="0" name=""/>
        <dsp:cNvSpPr/>
      </dsp:nvSpPr>
      <dsp:spPr>
        <a:xfrm>
          <a:off x="2784265" y="995705"/>
          <a:ext cx="198926" cy="745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5972"/>
              </a:lnTo>
              <a:lnTo>
                <a:pt x="198926" y="74597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9FC17B-7CD9-43FE-9EBF-B154E33A69F7}">
      <dsp:nvSpPr>
        <dsp:cNvPr id="0" name=""/>
        <dsp:cNvSpPr/>
      </dsp:nvSpPr>
      <dsp:spPr>
        <a:xfrm>
          <a:off x="2983191" y="1244363"/>
          <a:ext cx="1591408" cy="99463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rgbClr val="FFFFFF"/>
              </a:solidFill>
            </a:rPr>
            <a:t>Proje Koordinatörü</a:t>
          </a:r>
          <a:endParaRPr lang="en-US" sz="1500" b="1" kern="1200" dirty="0">
            <a:solidFill>
              <a:srgbClr val="FFFFFF"/>
            </a:solidFill>
          </a:endParaRPr>
        </a:p>
      </dsp:txBody>
      <dsp:txXfrm>
        <a:off x="3012323" y="1273495"/>
        <a:ext cx="1533144" cy="936366"/>
      </dsp:txXfrm>
    </dsp:sp>
    <dsp:sp modelId="{46036617-AF1F-46B6-88BD-F7968DFA126B}">
      <dsp:nvSpPr>
        <dsp:cNvPr id="0" name=""/>
        <dsp:cNvSpPr/>
      </dsp:nvSpPr>
      <dsp:spPr>
        <a:xfrm>
          <a:off x="2784265" y="995705"/>
          <a:ext cx="198926" cy="1989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9260"/>
              </a:lnTo>
              <a:lnTo>
                <a:pt x="198926" y="198926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7CA013-3B92-44FF-B5E8-08377312806D}">
      <dsp:nvSpPr>
        <dsp:cNvPr id="0" name=""/>
        <dsp:cNvSpPr/>
      </dsp:nvSpPr>
      <dsp:spPr>
        <a:xfrm>
          <a:off x="2983191" y="2487651"/>
          <a:ext cx="1591408" cy="99463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 dirty="0">
              <a:solidFill>
                <a:srgbClr val="FFFFFF"/>
              </a:solidFill>
            </a:rPr>
            <a:t>Laboratuvar Koordinatörlükleri-Şeflikleri</a:t>
          </a:r>
          <a:endParaRPr lang="en-US" sz="1500" b="1" kern="1200" dirty="0">
            <a:solidFill>
              <a:srgbClr val="FFFFFF"/>
            </a:solidFill>
          </a:endParaRPr>
        </a:p>
      </dsp:txBody>
      <dsp:txXfrm>
        <a:off x="3012323" y="2516783"/>
        <a:ext cx="1533144" cy="936366"/>
      </dsp:txXfrm>
    </dsp:sp>
    <dsp:sp modelId="{476F61E5-D5C6-452B-BC71-021EA138275F}">
      <dsp:nvSpPr>
        <dsp:cNvPr id="0" name=""/>
        <dsp:cNvSpPr/>
      </dsp:nvSpPr>
      <dsp:spPr>
        <a:xfrm>
          <a:off x="5071915" y="1075"/>
          <a:ext cx="1989260" cy="99463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 dirty="0"/>
            <a:t>TUSAŞ Ürün Grubu</a:t>
          </a:r>
          <a:endParaRPr lang="en-US" sz="2000" b="1" kern="1200" dirty="0"/>
        </a:p>
      </dsp:txBody>
      <dsp:txXfrm>
        <a:off x="5101047" y="30207"/>
        <a:ext cx="1930996" cy="936366"/>
      </dsp:txXfrm>
    </dsp:sp>
    <dsp:sp modelId="{BA8110DB-DC20-40DF-8E3E-71253B7D79ED}">
      <dsp:nvSpPr>
        <dsp:cNvPr id="0" name=""/>
        <dsp:cNvSpPr/>
      </dsp:nvSpPr>
      <dsp:spPr>
        <a:xfrm>
          <a:off x="5270841" y="995705"/>
          <a:ext cx="198926" cy="745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5972"/>
              </a:lnTo>
              <a:lnTo>
                <a:pt x="198926" y="74597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A5E0C2-6D2E-436D-A92F-8FCF45A1A629}">
      <dsp:nvSpPr>
        <dsp:cNvPr id="0" name=""/>
        <dsp:cNvSpPr/>
      </dsp:nvSpPr>
      <dsp:spPr>
        <a:xfrm>
          <a:off x="5469767" y="1244363"/>
          <a:ext cx="1591408" cy="99463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 dirty="0">
              <a:solidFill>
                <a:srgbClr val="FFFFFF"/>
              </a:solidFill>
            </a:rPr>
            <a:t>Proje Teknik Lideri</a:t>
          </a:r>
          <a:endParaRPr lang="en-US" sz="1500" b="1" kern="1200" dirty="0">
            <a:solidFill>
              <a:srgbClr val="FFFFFF"/>
            </a:solidFill>
          </a:endParaRPr>
        </a:p>
      </dsp:txBody>
      <dsp:txXfrm>
        <a:off x="5498899" y="1273495"/>
        <a:ext cx="1533144" cy="9363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8F9750-BD19-4B9D-9E46-718A924D35ED}">
      <dsp:nvSpPr>
        <dsp:cNvPr id="0" name=""/>
        <dsp:cNvSpPr/>
      </dsp:nvSpPr>
      <dsp:spPr>
        <a:xfrm>
          <a:off x="2631" y="0"/>
          <a:ext cx="3014733" cy="3979083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 noProof="0" dirty="0"/>
            <a:t>Öğrenci başına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 noProof="0" dirty="0"/>
            <a:t>5.000.-USD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 noProof="0" dirty="0" err="1"/>
            <a:t>Max</a:t>
          </a:r>
          <a:r>
            <a:rPr lang="tr-TR" sz="2000" b="1" i="0" kern="1200" noProof="0" dirty="0"/>
            <a:t> 2 YL öğrencisi</a:t>
          </a:r>
        </a:p>
      </dsp:txBody>
      <dsp:txXfrm>
        <a:off x="2631" y="1591633"/>
        <a:ext cx="3014733" cy="1591633"/>
      </dsp:txXfrm>
    </dsp:sp>
    <dsp:sp modelId="{498FB985-8F58-4E04-B73A-4CD2C318D9F9}">
      <dsp:nvSpPr>
        <dsp:cNvPr id="0" name=""/>
        <dsp:cNvSpPr/>
      </dsp:nvSpPr>
      <dsp:spPr>
        <a:xfrm>
          <a:off x="847481" y="238744"/>
          <a:ext cx="1325034" cy="132503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2A3E22E-33FF-479A-9530-55D13E6A53C9}">
      <dsp:nvSpPr>
        <dsp:cNvPr id="0" name=""/>
        <dsp:cNvSpPr/>
      </dsp:nvSpPr>
      <dsp:spPr>
        <a:xfrm>
          <a:off x="3107806" y="0"/>
          <a:ext cx="3014733" cy="3979083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 noProof="0" dirty="0"/>
            <a:t>Asgari ücretin </a:t>
          </a:r>
          <a:endParaRPr lang="en-US" sz="2000" b="1" i="0" kern="1200" noProof="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 noProof="0" dirty="0"/>
            <a:t>2 katı aylık burs</a:t>
          </a:r>
        </a:p>
      </dsp:txBody>
      <dsp:txXfrm>
        <a:off x="3107806" y="1591633"/>
        <a:ext cx="3014733" cy="1591633"/>
      </dsp:txXfrm>
    </dsp:sp>
    <dsp:sp modelId="{EBF516D9-50C9-4533-9F28-4D404356F621}">
      <dsp:nvSpPr>
        <dsp:cNvPr id="0" name=""/>
        <dsp:cNvSpPr/>
      </dsp:nvSpPr>
      <dsp:spPr>
        <a:xfrm>
          <a:off x="3952656" y="238744"/>
          <a:ext cx="1325034" cy="132503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E7B672D-AC53-41B7-9D35-E21672E596F5}">
      <dsp:nvSpPr>
        <dsp:cNvPr id="0" name=""/>
        <dsp:cNvSpPr/>
      </dsp:nvSpPr>
      <dsp:spPr>
        <a:xfrm>
          <a:off x="264955" y="3031842"/>
          <a:ext cx="5635158" cy="334016"/>
        </a:xfrm>
        <a:prstGeom prst="leftRightArrow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7098C-AEB0-40B9-BEF5-50C5EAC65DC3}">
      <dsp:nvSpPr>
        <dsp:cNvPr id="0" name=""/>
        <dsp:cNvSpPr/>
      </dsp:nvSpPr>
      <dsp:spPr>
        <a:xfrm>
          <a:off x="0" y="0"/>
          <a:ext cx="3341229" cy="4251412"/>
        </a:xfrm>
        <a:prstGeom prst="roundRect">
          <a:avLst>
            <a:gd name="adj" fmla="val 10000"/>
          </a:avLst>
        </a:prstGeom>
        <a:solidFill>
          <a:srgbClr val="4D4D4D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700" b="1" kern="1200" dirty="0"/>
            <a:t>Proje başına </a:t>
          </a:r>
        </a:p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/>
            <a:t>25.000.-USD</a:t>
          </a:r>
          <a:endParaRPr lang="tr-TR" sz="3700" kern="1200" dirty="0"/>
        </a:p>
      </dsp:txBody>
      <dsp:txXfrm>
        <a:off x="0" y="1700564"/>
        <a:ext cx="3341229" cy="1700564"/>
      </dsp:txXfrm>
    </dsp:sp>
    <dsp:sp modelId="{20BD01F6-8F46-4E4D-8006-72396828A8EA}">
      <dsp:nvSpPr>
        <dsp:cNvPr id="0" name=""/>
        <dsp:cNvSpPr/>
      </dsp:nvSpPr>
      <dsp:spPr>
        <a:xfrm>
          <a:off x="962754" y="255084"/>
          <a:ext cx="1415720" cy="141572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E35F7E-E0F1-4826-9F95-EE2C8C13E409}">
      <dsp:nvSpPr>
        <dsp:cNvPr id="0" name=""/>
        <dsp:cNvSpPr/>
      </dsp:nvSpPr>
      <dsp:spPr>
        <a:xfrm>
          <a:off x="96485" y="3082716"/>
          <a:ext cx="3073930" cy="355441"/>
        </a:xfrm>
        <a:prstGeom prst="leftRightArrow">
          <a:avLst/>
        </a:prstGeom>
        <a:solidFill>
          <a:schemeClr val="tx2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8CBE5D-BE4D-4C41-9C84-0ACA70C7D198}">
      <dsp:nvSpPr>
        <dsp:cNvPr id="0" name=""/>
        <dsp:cNvSpPr/>
      </dsp:nvSpPr>
      <dsp:spPr>
        <a:xfrm>
          <a:off x="79868" y="1251486"/>
          <a:ext cx="1118097" cy="368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Problem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Tanımı</a:t>
          </a:r>
          <a:endParaRPr lang="en-US" sz="1800" kern="1200" dirty="0"/>
        </a:p>
      </dsp:txBody>
      <dsp:txXfrm>
        <a:off x="79868" y="1251486"/>
        <a:ext cx="1118097" cy="368463"/>
      </dsp:txXfrm>
    </dsp:sp>
    <dsp:sp modelId="{E8743FB8-617A-44E6-BBB6-3C3C1FEAFA9E}">
      <dsp:nvSpPr>
        <dsp:cNvPr id="0" name=""/>
        <dsp:cNvSpPr/>
      </dsp:nvSpPr>
      <dsp:spPr>
        <a:xfrm>
          <a:off x="80320" y="1073349"/>
          <a:ext cx="99660" cy="9358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2D2C1-EAC0-4858-871A-4FB3F717F886}">
      <dsp:nvSpPr>
        <dsp:cNvPr id="0" name=""/>
        <dsp:cNvSpPr/>
      </dsp:nvSpPr>
      <dsp:spPr>
        <a:xfrm>
          <a:off x="142578" y="948834"/>
          <a:ext cx="99660" cy="9358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7856A6-ACD8-4F15-B604-315CF42EA3C1}">
      <dsp:nvSpPr>
        <dsp:cNvPr id="0" name=""/>
        <dsp:cNvSpPr/>
      </dsp:nvSpPr>
      <dsp:spPr>
        <a:xfrm>
          <a:off x="288933" y="972408"/>
          <a:ext cx="156609" cy="14706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4AB1C6-79C1-41BA-A859-03B348CDCCDD}">
      <dsp:nvSpPr>
        <dsp:cNvPr id="0" name=""/>
        <dsp:cNvSpPr/>
      </dsp:nvSpPr>
      <dsp:spPr>
        <a:xfrm>
          <a:off x="416512" y="836770"/>
          <a:ext cx="99660" cy="9358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0B90D0-271C-4841-AA77-493B2EC2F12E}">
      <dsp:nvSpPr>
        <dsp:cNvPr id="0" name=""/>
        <dsp:cNvSpPr/>
      </dsp:nvSpPr>
      <dsp:spPr>
        <a:xfrm>
          <a:off x="578382" y="786963"/>
          <a:ext cx="99660" cy="9358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F707CC-41EC-4A72-9045-79A73FE345F2}">
      <dsp:nvSpPr>
        <dsp:cNvPr id="0" name=""/>
        <dsp:cNvSpPr/>
      </dsp:nvSpPr>
      <dsp:spPr>
        <a:xfrm>
          <a:off x="777607" y="874124"/>
          <a:ext cx="99660" cy="9358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E61AC4-759E-4374-8348-FF5BCD77BB77}">
      <dsp:nvSpPr>
        <dsp:cNvPr id="0" name=""/>
        <dsp:cNvSpPr/>
      </dsp:nvSpPr>
      <dsp:spPr>
        <a:xfrm>
          <a:off x="899059" y="935053"/>
          <a:ext cx="156609" cy="14706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C89EAD-AC81-4BAE-8500-8492A2328B01}">
      <dsp:nvSpPr>
        <dsp:cNvPr id="0" name=""/>
        <dsp:cNvSpPr/>
      </dsp:nvSpPr>
      <dsp:spPr>
        <a:xfrm>
          <a:off x="1076444" y="1073349"/>
          <a:ext cx="99660" cy="9358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BA8106-2EDE-4374-A144-6B540E6CD49F}">
      <dsp:nvSpPr>
        <dsp:cNvPr id="0" name=""/>
        <dsp:cNvSpPr/>
      </dsp:nvSpPr>
      <dsp:spPr>
        <a:xfrm>
          <a:off x="1151153" y="1210316"/>
          <a:ext cx="99660" cy="9358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42B11C-E312-400B-A909-EE7ACC146D5A}">
      <dsp:nvSpPr>
        <dsp:cNvPr id="0" name=""/>
        <dsp:cNvSpPr/>
      </dsp:nvSpPr>
      <dsp:spPr>
        <a:xfrm>
          <a:off x="495249" y="945182"/>
          <a:ext cx="256269" cy="24065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4D252F-1865-4EA6-AD5A-C64C9987EDE7}">
      <dsp:nvSpPr>
        <dsp:cNvPr id="0" name=""/>
        <dsp:cNvSpPr/>
      </dsp:nvSpPr>
      <dsp:spPr>
        <a:xfrm>
          <a:off x="16340" y="1488065"/>
          <a:ext cx="88939" cy="8893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CCFD1-AF21-4F80-AFAA-AF4BADBE035E}">
      <dsp:nvSpPr>
        <dsp:cNvPr id="0" name=""/>
        <dsp:cNvSpPr/>
      </dsp:nvSpPr>
      <dsp:spPr>
        <a:xfrm>
          <a:off x="91049" y="1600129"/>
          <a:ext cx="139762" cy="13976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55025-1E58-45A9-BC65-008CBCFF4A2B}">
      <dsp:nvSpPr>
        <dsp:cNvPr id="0" name=""/>
        <dsp:cNvSpPr/>
      </dsp:nvSpPr>
      <dsp:spPr>
        <a:xfrm>
          <a:off x="277822" y="1699741"/>
          <a:ext cx="203290" cy="20329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0194C5-DB6D-4021-B046-D59D37D1A9FA}">
      <dsp:nvSpPr>
        <dsp:cNvPr id="0" name=""/>
        <dsp:cNvSpPr/>
      </dsp:nvSpPr>
      <dsp:spPr>
        <a:xfrm>
          <a:off x="539305" y="1861611"/>
          <a:ext cx="88939" cy="8893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5327D9-F62B-4BFD-8736-412EF8EBA581}">
      <dsp:nvSpPr>
        <dsp:cNvPr id="0" name=""/>
        <dsp:cNvSpPr/>
      </dsp:nvSpPr>
      <dsp:spPr>
        <a:xfrm>
          <a:off x="589111" y="1699741"/>
          <a:ext cx="139762" cy="13976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9B899E-3808-478E-95BF-7A36B147A4C5}">
      <dsp:nvSpPr>
        <dsp:cNvPr id="0" name=""/>
        <dsp:cNvSpPr/>
      </dsp:nvSpPr>
      <dsp:spPr>
        <a:xfrm>
          <a:off x="713626" y="1874063"/>
          <a:ext cx="88939" cy="8893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A0E264-328F-43F0-8C1F-B448466DC90A}">
      <dsp:nvSpPr>
        <dsp:cNvPr id="0" name=""/>
        <dsp:cNvSpPr/>
      </dsp:nvSpPr>
      <dsp:spPr>
        <a:xfrm>
          <a:off x="825690" y="1674838"/>
          <a:ext cx="203290" cy="20329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E518F-DFEF-4691-B038-DD73070EB5FC}">
      <dsp:nvSpPr>
        <dsp:cNvPr id="0" name=""/>
        <dsp:cNvSpPr/>
      </dsp:nvSpPr>
      <dsp:spPr>
        <a:xfrm>
          <a:off x="1099624" y="1625032"/>
          <a:ext cx="139762" cy="13976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53481E-5357-4AFB-B226-0129EDE17AB9}">
      <dsp:nvSpPr>
        <dsp:cNvPr id="0" name=""/>
        <dsp:cNvSpPr/>
      </dsp:nvSpPr>
      <dsp:spPr>
        <a:xfrm>
          <a:off x="1243730" y="1037278"/>
          <a:ext cx="410461" cy="783616"/>
        </a:xfrm>
        <a:prstGeom prst="chevron">
          <a:avLst>
            <a:gd name="adj" fmla="val 6231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E4CFE-5CF2-4327-BF9D-25F532884823}">
      <dsp:nvSpPr>
        <dsp:cNvPr id="0" name=""/>
        <dsp:cNvSpPr/>
      </dsp:nvSpPr>
      <dsp:spPr>
        <a:xfrm>
          <a:off x="1654192" y="1037658"/>
          <a:ext cx="1119440" cy="783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0" kern="1200" dirty="0">
              <a:solidFill>
                <a:schemeClr val="tx1"/>
              </a:solidFill>
            </a:rPr>
            <a:t>İnternet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0" kern="1200" dirty="0">
              <a:solidFill>
                <a:schemeClr val="tx1"/>
              </a:solidFill>
            </a:rPr>
            <a:t>Sitesinde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0" kern="1200" dirty="0">
              <a:solidFill>
                <a:schemeClr val="tx1"/>
              </a:solidFill>
            </a:rPr>
            <a:t>Yayımlama</a:t>
          </a:r>
          <a:endParaRPr lang="en-US" sz="1800" b="0" kern="1200" dirty="0">
            <a:solidFill>
              <a:schemeClr val="tx1"/>
            </a:solidFill>
          </a:endParaRPr>
        </a:p>
      </dsp:txBody>
      <dsp:txXfrm>
        <a:off x="1654192" y="1037658"/>
        <a:ext cx="1119440" cy="783608"/>
      </dsp:txXfrm>
    </dsp:sp>
    <dsp:sp modelId="{3F188A1D-CBEF-4A01-A02C-B36C9E5AE94F}">
      <dsp:nvSpPr>
        <dsp:cNvPr id="0" name=""/>
        <dsp:cNvSpPr/>
      </dsp:nvSpPr>
      <dsp:spPr>
        <a:xfrm>
          <a:off x="2773633" y="1037278"/>
          <a:ext cx="410461" cy="783616"/>
        </a:xfrm>
        <a:prstGeom prst="chevron">
          <a:avLst>
            <a:gd name="adj" fmla="val 6231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661BD7-EB23-446A-8B1F-2775A4A33592}">
      <dsp:nvSpPr>
        <dsp:cNvPr id="0" name=""/>
        <dsp:cNvSpPr/>
      </dsp:nvSpPr>
      <dsp:spPr>
        <a:xfrm>
          <a:off x="3184094" y="1037658"/>
          <a:ext cx="1387905" cy="783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Başvuruların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 İşleme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 Alınması</a:t>
          </a:r>
          <a:endParaRPr lang="en-US" sz="1800" kern="1200" dirty="0"/>
        </a:p>
      </dsp:txBody>
      <dsp:txXfrm>
        <a:off x="3184094" y="1037658"/>
        <a:ext cx="1387905" cy="783608"/>
      </dsp:txXfrm>
    </dsp:sp>
    <dsp:sp modelId="{0E432214-066D-4DF1-B72E-985EBC2A8CC4}">
      <dsp:nvSpPr>
        <dsp:cNvPr id="0" name=""/>
        <dsp:cNvSpPr/>
      </dsp:nvSpPr>
      <dsp:spPr>
        <a:xfrm>
          <a:off x="4572000" y="1037278"/>
          <a:ext cx="410461" cy="783616"/>
        </a:xfrm>
        <a:prstGeom prst="chevron">
          <a:avLst>
            <a:gd name="adj" fmla="val 6231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D117A-3CD0-430D-8BD4-A825265A4921}">
      <dsp:nvSpPr>
        <dsp:cNvPr id="0" name=""/>
        <dsp:cNvSpPr/>
      </dsp:nvSpPr>
      <dsp:spPr>
        <a:xfrm>
          <a:off x="4982461" y="1037658"/>
          <a:ext cx="1119440" cy="783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Başlangıç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Toplantısı</a:t>
          </a:r>
          <a:endParaRPr lang="en-US" sz="1800" kern="1200" dirty="0"/>
        </a:p>
      </dsp:txBody>
      <dsp:txXfrm>
        <a:off x="4982461" y="1037658"/>
        <a:ext cx="1119440" cy="783608"/>
      </dsp:txXfrm>
    </dsp:sp>
    <dsp:sp modelId="{078CEF30-07AA-4935-B2DE-CD27F79942EE}">
      <dsp:nvSpPr>
        <dsp:cNvPr id="0" name=""/>
        <dsp:cNvSpPr/>
      </dsp:nvSpPr>
      <dsp:spPr>
        <a:xfrm>
          <a:off x="6101902" y="1037278"/>
          <a:ext cx="410461" cy="783616"/>
        </a:xfrm>
        <a:prstGeom prst="chevron">
          <a:avLst>
            <a:gd name="adj" fmla="val 6231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6CDAF5-25EB-4291-9CC2-B4C41923BA32}">
      <dsp:nvSpPr>
        <dsp:cNvPr id="0" name=""/>
        <dsp:cNvSpPr/>
      </dsp:nvSpPr>
      <dsp:spPr>
        <a:xfrm>
          <a:off x="6512364" y="1037658"/>
          <a:ext cx="1119440" cy="783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Ara İzleme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 Toplantısı</a:t>
          </a:r>
          <a:endParaRPr lang="en-US" sz="1800" kern="1200" dirty="0"/>
        </a:p>
      </dsp:txBody>
      <dsp:txXfrm>
        <a:off x="6512364" y="1037658"/>
        <a:ext cx="1119440" cy="783608"/>
      </dsp:txXfrm>
    </dsp:sp>
    <dsp:sp modelId="{04C356F1-A4B9-4993-9BA2-17B6EC131274}">
      <dsp:nvSpPr>
        <dsp:cNvPr id="0" name=""/>
        <dsp:cNvSpPr/>
      </dsp:nvSpPr>
      <dsp:spPr>
        <a:xfrm>
          <a:off x="7631805" y="1037278"/>
          <a:ext cx="410461" cy="783616"/>
        </a:xfrm>
        <a:prstGeom prst="chevron">
          <a:avLst>
            <a:gd name="adj" fmla="val 6231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B645E-32AA-41F1-8CA2-129B6F256E75}">
      <dsp:nvSpPr>
        <dsp:cNvPr id="0" name=""/>
        <dsp:cNvSpPr/>
      </dsp:nvSpPr>
      <dsp:spPr>
        <a:xfrm>
          <a:off x="8042266" y="972518"/>
          <a:ext cx="1105300" cy="95152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/>
            <a:t>LIFT UP Sunumları</a:t>
          </a:r>
          <a:endParaRPr lang="en-US" sz="1400" kern="1200" dirty="0"/>
        </a:p>
      </dsp:txBody>
      <dsp:txXfrm>
        <a:off x="8204133" y="1111865"/>
        <a:ext cx="781566" cy="672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6985000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r>
              <a:rPr lang="tr-TR" sz="1100" u="sng">
                <a:solidFill>
                  <a:srgbClr val="000000"/>
                </a:solidFill>
                <a:latin typeface="Calibri" panose="020F0502020204030204" pitchFamily="34" charset="0"/>
              </a:rPr>
              <a:t>TASNİF DIŞI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AE2319C2-2503-43F1-A4AE-F3317F36276A}" type="datetimeFigureOut">
              <a:rPr lang="tr-TR" smtClean="0"/>
              <a:t>11.05.2023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167B79FA-49AB-474E-A798-C47826B9CB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161038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6985000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lang="tr-TR" sz="1100" b="0" i="0" u="sng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r>
              <a:rPr lang="tr-TR"/>
              <a:t>TASNİF DIŞI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AED0ED45-668B-4676-87CC-A795D7A9A34C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56F273A2-9A07-4627-83C7-52ACE5E217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62357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979DC-1D2C-4F8B-B2B2-1D39799F4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64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979DC-1D2C-4F8B-B2B2-1D39799F4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886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979DC-1D2C-4F8B-B2B2-1D39799F4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443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979DC-1D2C-4F8B-B2B2-1D39799F4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02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979DC-1D2C-4F8B-B2B2-1D39799F4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449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979DC-1D2C-4F8B-B2B2-1D39799F4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21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979DC-1D2C-4F8B-B2B2-1D39799F4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784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273A2-9A07-4627-83C7-52ACE5E2178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245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273A2-9A07-4627-83C7-52ACE5E2178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62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tr-T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273A2-9A07-4627-83C7-52ACE5E2178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273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273A2-9A07-4627-83C7-52ACE5E2178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269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979DC-1D2C-4F8B-B2B2-1D39799F472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236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979DC-1D2C-4F8B-B2B2-1D39799F4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6073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273A2-9A07-4627-83C7-52ACE5E2178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6156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273A2-9A07-4627-83C7-52ACE5E2178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5364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273A2-9A07-4627-83C7-52ACE5E2178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365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979DC-1D2C-4F8B-B2B2-1D39799F4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6466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979DC-1D2C-4F8B-B2B2-1D39799F4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0454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79DC-1D2C-4F8B-B2B2-1D39799F472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49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979DC-1D2C-4F8B-B2B2-1D39799F4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86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979DC-1D2C-4F8B-B2B2-1D39799F4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574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79DC-1D2C-4F8B-B2B2-1D39799F47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979DC-1D2C-4F8B-B2B2-1D39799F4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281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979DC-1D2C-4F8B-B2B2-1D39799F4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578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979DC-1D2C-4F8B-B2B2-1D39799F4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832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TASNİF DIŞI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979DC-1D2C-4F8B-B2B2-1D39799F4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31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8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9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AA16C53-2324-0A4C-90ED-1E728EC86D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1753" y="1785495"/>
            <a:ext cx="6900862" cy="439261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tr-TR"/>
              <a:t>Resim eklemek için simgeyi tıklatın</a:t>
            </a:r>
            <a:endParaRPr lang="en-TR" dirty="0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D5D1C1E3-CA0F-FE4B-B204-243EF765A1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54788" y="3619694"/>
            <a:ext cx="3498729" cy="1781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</a:t>
            </a:r>
          </a:p>
        </p:txBody>
      </p:sp>
      <p:sp>
        <p:nvSpPr>
          <p:cNvPr id="13" name="Line 179">
            <a:extLst>
              <a:ext uri="{FF2B5EF4-FFF2-40B4-BE49-F238E27FC236}">
                <a16:creationId xmlns:a16="http://schemas.microsoft.com/office/drawing/2014/main" id="{6A32D90E-DCF5-2645-BBC3-E6C74DECCE64}"/>
              </a:ext>
            </a:extLst>
          </p:cNvPr>
          <p:cNvSpPr>
            <a:spLocks noChangeShapeType="1"/>
          </p:cNvSpPr>
          <p:nvPr/>
        </p:nvSpPr>
        <p:spPr bwMode="auto">
          <a:xfrm>
            <a:off x="7854788" y="3334224"/>
            <a:ext cx="3348694" cy="0"/>
          </a:xfrm>
          <a:prstGeom prst="line">
            <a:avLst/>
          </a:prstGeom>
          <a:noFill/>
          <a:ln w="12700" cap="flat">
            <a:solidFill>
              <a:schemeClr val="tx1">
                <a:lumMod val="50000"/>
                <a:lumOff val="50000"/>
                <a:alpha val="29999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 dirty="0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C010B-FF93-F745-AF32-AA2C43B512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4787" y="2198688"/>
            <a:ext cx="3498730" cy="91281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aramond" panose="02020404030301010803" pitchFamily="18" charset="0"/>
              </a:defRPr>
            </a:lvl1pPr>
          </a:lstStyle>
          <a:p>
            <a:pPr lvl="0"/>
            <a:r>
              <a:rPr lang="en-US" dirty="0"/>
              <a:t>Spot / Quote</a:t>
            </a:r>
            <a:endParaRPr lang="en-TR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7B87B59-6087-B142-A7A3-91CCEFBFA9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939" y="1102287"/>
            <a:ext cx="4849813" cy="215444"/>
          </a:xfrm>
          <a:prstGeom prst="rect">
            <a:avLst/>
          </a:prstGeom>
        </p:spPr>
        <p:txBody>
          <a:bodyPr/>
          <a:lstStyle>
            <a:lvl1pPr>
              <a:defRPr sz="1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Add your own sub-title here</a:t>
            </a:r>
            <a:endParaRPr lang="en-TR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C734565-A233-C942-B667-1E2433E92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C416E-384D-8748-A181-5E268170E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628334"/>
            <a:ext cx="10515600" cy="511154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Franklin Gothic Medium" panose="020B06030201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21" name="Footer Placeholder 7">
            <a:extLst>
              <a:ext uri="{FF2B5EF4-FFF2-40B4-BE49-F238E27FC236}">
                <a16:creationId xmlns:a16="http://schemas.microsoft.com/office/drawing/2014/main" id="{334E5AEE-4608-4F45-8533-E76A1D9FC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470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3613521-86D2-554A-A686-6A4875F8B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1263"/>
            <a:ext cx="10515600" cy="32154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41DF2CD0-56D0-2844-B790-15DD8DC9F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tr-TR"/>
              <a:t>ŞİRKET HASSAS</a:t>
            </a:r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3226327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FE4-D761-40A9-B5C3-2B36653926E0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167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FE4-D761-40A9-B5C3-2B36653926E0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009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FE4-D761-40A9-B5C3-2B36653926E0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816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okyu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0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99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126CF48-0F2A-504B-AC7B-67C53BC56F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223" y="2449497"/>
            <a:ext cx="8071884" cy="1325563"/>
          </a:xfrm>
          <a:prstGeom prst="rect">
            <a:avLst/>
          </a:prstGeo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012D1-784F-0A42-B445-EE6E1357BC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223" y="2090285"/>
            <a:ext cx="2240416" cy="2610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</a:lstStyle>
          <a:p>
            <a:pPr lvl="0"/>
            <a:r>
              <a:rPr lang="tr-TR" dirty="0"/>
              <a:t>ARA KAPAK</a:t>
            </a:r>
            <a:r>
              <a:rPr lang="en-US" dirty="0"/>
              <a:t> 01</a:t>
            </a:r>
            <a:endParaRPr lang="en-TR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45205217-E2BD-FC48-A31F-D5636CBC9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tr-TR"/>
              <a:t>ŞİRKET HASSAS</a:t>
            </a:r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521474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BD8ABD6B-B1E0-7A4B-A9FA-0DEF85E27D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223" y="2449497"/>
            <a:ext cx="8071884" cy="1325563"/>
          </a:xfrm>
          <a:prstGeom prst="rect">
            <a:avLst/>
          </a:prstGeo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B933E7C-06AC-1B4D-A9FA-10DEFE6FE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223" y="2090285"/>
            <a:ext cx="2240416" cy="2610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</a:lstStyle>
          <a:p>
            <a:pPr lvl="0"/>
            <a:r>
              <a:rPr lang="tr-TR" dirty="0"/>
              <a:t>ARA KAPAK</a:t>
            </a:r>
            <a:r>
              <a:rPr lang="en-US" dirty="0"/>
              <a:t> 02</a:t>
            </a:r>
            <a:endParaRPr lang="en-TR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E4261E32-62C9-A043-8D82-77898DFE3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tr-TR"/>
              <a:t>ŞİRKET HASSAS</a:t>
            </a:r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2504701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0241B0CB-385F-C642-AA2E-BEB9F6A905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223" y="2449497"/>
            <a:ext cx="8071884" cy="1325563"/>
          </a:xfrm>
          <a:prstGeom prst="rect">
            <a:avLst/>
          </a:prstGeo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AB7CF50-9444-D742-BB4A-8F63572132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223" y="2090285"/>
            <a:ext cx="2240416" cy="2610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</a:lstStyle>
          <a:p>
            <a:pPr lvl="0"/>
            <a:r>
              <a:rPr lang="tr-TR" dirty="0"/>
              <a:t>ARA KAPAK</a:t>
            </a:r>
            <a:r>
              <a:rPr lang="en-US" dirty="0"/>
              <a:t> 03</a:t>
            </a:r>
            <a:endParaRPr lang="en-T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C74B08-8449-894D-9987-AC20C2056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tr-TR"/>
              <a:t>ŞİRKET HASSAS</a:t>
            </a:r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3121152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5EB0A192-309C-E04B-82B3-60B80BD439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/>
              <a:t>ŞİRKET HASSAS</a:t>
            </a:r>
            <a:endParaRPr lang="en-TR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E3C3DDD-4BE8-B24D-AF4D-FEA2682C4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628334"/>
            <a:ext cx="10515600" cy="511154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Franklin Gothic Medium" panose="020B06030201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3999970F-8DEA-4643-B492-3B31493264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939" y="1102287"/>
            <a:ext cx="4849813" cy="215444"/>
          </a:xfrm>
          <a:prstGeom prst="rect">
            <a:avLst/>
          </a:prstGeom>
        </p:spPr>
        <p:txBody>
          <a:bodyPr/>
          <a:lstStyle>
            <a:lvl1pPr>
              <a:defRPr sz="1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Add your own sub-title here</a:t>
            </a:r>
            <a:endParaRPr lang="en-TR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67610C-373D-5243-AFA6-96FFF561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1428E-7933-2042-A176-2B4970C0ADFD}" type="slidenum">
              <a:rPr lang="en-TR" smtClean="0"/>
              <a:pPr/>
              <a:t>‹#›</a:t>
            </a:fld>
            <a:r>
              <a:rPr lang="tr-TR" dirty="0"/>
              <a:t>/5</a:t>
            </a:r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2768153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7053C8-535E-0140-A275-A514123D75F2}"/>
              </a:ext>
            </a:extLst>
          </p:cNvPr>
          <p:cNvSpPr/>
          <p:nvPr/>
        </p:nvSpPr>
        <p:spPr>
          <a:xfrm>
            <a:off x="444026" y="6415228"/>
            <a:ext cx="114698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TR" sz="7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This document contains technical, business, and/or financial information which is submitted in confidence; and no disclosure or use of this information is permitted without the prior written consent of Turkish Aerospace.</a:t>
            </a:r>
          </a:p>
          <a:p>
            <a:pPr algn="l"/>
            <a:r>
              <a:rPr lang="en-TR" sz="7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Copyright © 2021 Turkish Aerospace.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9515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6E3486B-B012-EA41-AEDF-7919C479A0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9438" y="1810446"/>
            <a:ext cx="3409950" cy="21129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tr-TR"/>
              <a:t>Resim eklemek için simgeyi tıklatın</a:t>
            </a:r>
            <a:endParaRPr lang="en-TR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70131692-5C83-FC4F-B7F5-6032269716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88182" y="1810446"/>
            <a:ext cx="3409950" cy="21129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tr-TR"/>
              <a:t>Resim eklemek için simgeyi tıklatın</a:t>
            </a:r>
            <a:endParaRPr lang="en-TR" dirty="0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68628539-CD46-2F4A-AA46-3EA8057846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438" y="4032651"/>
            <a:ext cx="3409950" cy="21129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tr-TR"/>
              <a:t>Resim eklemek için simgeyi tıklatın</a:t>
            </a:r>
            <a:endParaRPr lang="en-TR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F516F8CF-3826-C442-94C4-8BC6E4DED1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8182" y="4032651"/>
            <a:ext cx="3409950" cy="21129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tr-TR"/>
              <a:t>Resim eklemek için simgeyi tıklatın</a:t>
            </a:r>
            <a:endParaRPr lang="en-TR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194CD32-02E0-3446-83DE-709BC4AD39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01679" y="1810446"/>
            <a:ext cx="3559175" cy="2112963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  <a:lvl2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2pPr>
            <a:lvl3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3pPr>
            <a:lvl4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4pPr>
            <a:lvl5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C322DA2A-6CDE-8147-B3F1-900BD37CA6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01679" y="4032651"/>
            <a:ext cx="3559175" cy="2112963"/>
          </a:xfrm>
          <a:prstGeom prst="rect">
            <a:avLst/>
          </a:prstGeom>
        </p:spPr>
        <p:txBody>
          <a:bodyPr/>
          <a:lstStyle>
            <a:lvl1pPr>
              <a:defRPr sz="1600" b="0"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  <a:lvl2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2pPr>
            <a:lvl3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3pPr>
            <a:lvl4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4pPr>
            <a:lvl5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1" name="Footer Placeholder 7">
            <a:extLst>
              <a:ext uri="{FF2B5EF4-FFF2-40B4-BE49-F238E27FC236}">
                <a16:creationId xmlns:a16="http://schemas.microsoft.com/office/drawing/2014/main" id="{707B71AC-5860-3142-8037-31AE74C0C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13C9BE8-5F78-7B48-BE28-340814ABC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628334"/>
            <a:ext cx="10515600" cy="511154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Franklin Gothic Medium" panose="020B06030201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4C72AC0-C146-874A-9AFF-58C97A706D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939" y="1102287"/>
            <a:ext cx="4849813" cy="215444"/>
          </a:xfrm>
          <a:prstGeom prst="rect">
            <a:avLst/>
          </a:prstGeom>
        </p:spPr>
        <p:txBody>
          <a:bodyPr/>
          <a:lstStyle>
            <a:lvl1pPr>
              <a:defRPr sz="1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Add your own sub-title here</a:t>
            </a:r>
            <a:endParaRPr lang="en-TR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067610C-373D-5243-AFA6-96FFF561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732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FE4-D761-40A9-B5C3-2B36653926E0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106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55347" y="1206891"/>
            <a:ext cx="5585460" cy="18260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33" b="1" i="1">
                <a:solidFill>
                  <a:srgbClr val="001C88"/>
                </a:solidFill>
                <a:latin typeface="Calibri"/>
                <a:cs typeface="Calibri"/>
              </a:defRPr>
            </a:lvl1pPr>
          </a:lstStyle>
          <a:p>
            <a:r>
              <a:rPr lang="tr-TR"/>
              <a:t>Asıl başlık stili için tıklatın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3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tr-TR"/>
              <a:t>Asıl alt başlık stilini düzenlemek için tıklayın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08FE4-D761-40A9-B5C3-2B36653926E0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438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FE4-D761-40A9-B5C3-2B36653926E0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432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FE4-D761-40A9-B5C3-2B36653926E0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74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7053C8-535E-0140-A275-A514123D75F2}"/>
              </a:ext>
            </a:extLst>
          </p:cNvPr>
          <p:cNvSpPr/>
          <p:nvPr userDrawn="1"/>
        </p:nvSpPr>
        <p:spPr>
          <a:xfrm>
            <a:off x="444026" y="6415228"/>
            <a:ext cx="114698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TR" sz="7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This document contains technical, business, and/or financial information which is submitted in confidence; and no disclosure or use of this information is permitted without the prior written consent of Turkish Aerospace.</a:t>
            </a:r>
          </a:p>
          <a:p>
            <a:pPr algn="l"/>
            <a:r>
              <a:rPr lang="en-TR" sz="7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Copyright © 2021 Turkish Aerospace.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253986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kyu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0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911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kyuzu_Grad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8F4F9"/>
              </a:gs>
              <a:gs pos="100000">
                <a:srgbClr val="D0E9F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3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y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6429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AA16C53-2324-0A4C-90ED-1E728EC86D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1753" y="1785495"/>
            <a:ext cx="6900862" cy="439261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tr-TR"/>
              <a:t>Resim eklemek için simgeyi tıklatın</a:t>
            </a:r>
            <a:endParaRPr lang="en-TR" dirty="0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D5D1C1E3-CA0F-FE4B-B204-243EF765A1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54788" y="3619694"/>
            <a:ext cx="3498729" cy="1781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</a:t>
            </a:r>
          </a:p>
        </p:txBody>
      </p:sp>
      <p:sp>
        <p:nvSpPr>
          <p:cNvPr id="13" name="Line 179">
            <a:extLst>
              <a:ext uri="{FF2B5EF4-FFF2-40B4-BE49-F238E27FC236}">
                <a16:creationId xmlns:a16="http://schemas.microsoft.com/office/drawing/2014/main" id="{6A32D90E-DCF5-2645-BBC3-E6C74DECCE64}"/>
              </a:ext>
            </a:extLst>
          </p:cNvPr>
          <p:cNvSpPr>
            <a:spLocks noChangeShapeType="1"/>
          </p:cNvSpPr>
          <p:nvPr/>
        </p:nvSpPr>
        <p:spPr bwMode="auto">
          <a:xfrm>
            <a:off x="7854788" y="3334224"/>
            <a:ext cx="3348694" cy="0"/>
          </a:xfrm>
          <a:prstGeom prst="line">
            <a:avLst/>
          </a:prstGeom>
          <a:noFill/>
          <a:ln w="12700" cap="flat">
            <a:solidFill>
              <a:schemeClr val="tx1">
                <a:lumMod val="50000"/>
                <a:lumOff val="50000"/>
                <a:alpha val="29999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 dirty="0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C010B-FF93-F745-AF32-AA2C43B512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4787" y="2198688"/>
            <a:ext cx="3498730" cy="91281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aramond" panose="02020404030301010803" pitchFamily="18" charset="0"/>
              </a:defRPr>
            </a:lvl1pPr>
          </a:lstStyle>
          <a:p>
            <a:pPr lvl="0"/>
            <a:r>
              <a:rPr lang="en-US" dirty="0"/>
              <a:t>Spot / Quote</a:t>
            </a:r>
            <a:endParaRPr lang="en-TR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7B87B59-6087-B142-A7A3-91CCEFBFA9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939" y="1102287"/>
            <a:ext cx="4849813" cy="215444"/>
          </a:xfrm>
          <a:prstGeom prst="rect">
            <a:avLst/>
          </a:prstGeom>
        </p:spPr>
        <p:txBody>
          <a:bodyPr/>
          <a:lstStyle>
            <a:lvl1pPr>
              <a:defRPr sz="1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Add your own sub-title here</a:t>
            </a:r>
            <a:endParaRPr lang="en-TR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C734565-A233-C942-B667-1E2433E92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C416E-384D-8748-A181-5E268170E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628334"/>
            <a:ext cx="10515600" cy="511154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Franklin Gothic Medium" panose="020B06030201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21" name="Footer Placeholder 7">
            <a:extLst>
              <a:ext uri="{FF2B5EF4-FFF2-40B4-BE49-F238E27FC236}">
                <a16:creationId xmlns:a16="http://schemas.microsoft.com/office/drawing/2014/main" id="{334E5AEE-4608-4F45-8533-E76A1D9FC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ŞİRKET HASSAS</a:t>
            </a:r>
          </a:p>
        </p:txBody>
      </p:sp>
    </p:spTree>
    <p:extLst>
      <p:ext uri="{BB962C8B-B14F-4D97-AF65-F5344CB8AC3E}">
        <p14:creationId xmlns:p14="http://schemas.microsoft.com/office/powerpoint/2010/main" val="2794194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6E3486B-B012-EA41-AEDF-7919C479A0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9438" y="1810446"/>
            <a:ext cx="3409950" cy="21129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tr-TR"/>
              <a:t>Resim eklemek için simgeyi tıklatın</a:t>
            </a:r>
            <a:endParaRPr lang="en-TR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70131692-5C83-FC4F-B7F5-6032269716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88182" y="1810446"/>
            <a:ext cx="3409950" cy="21129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tr-TR"/>
              <a:t>Resim eklemek için simgeyi tıklatın</a:t>
            </a:r>
            <a:endParaRPr lang="en-TR" dirty="0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68628539-CD46-2F4A-AA46-3EA8057846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438" y="4032651"/>
            <a:ext cx="3409950" cy="21129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tr-TR"/>
              <a:t>Resim eklemek için simgeyi tıklatın</a:t>
            </a:r>
            <a:endParaRPr lang="en-TR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F516F8CF-3826-C442-94C4-8BC6E4DED1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8182" y="4032651"/>
            <a:ext cx="3409950" cy="21129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tr-TR"/>
              <a:t>Resim eklemek için simgeyi tıklatın</a:t>
            </a:r>
            <a:endParaRPr lang="en-TR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194CD32-02E0-3446-83DE-709BC4AD39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01679" y="1810446"/>
            <a:ext cx="3559175" cy="2112963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  <a:lvl2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2pPr>
            <a:lvl3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3pPr>
            <a:lvl4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4pPr>
            <a:lvl5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C322DA2A-6CDE-8147-B3F1-900BD37CA6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01679" y="4032651"/>
            <a:ext cx="3559175" cy="2112963"/>
          </a:xfrm>
          <a:prstGeom prst="rect">
            <a:avLst/>
          </a:prstGeom>
        </p:spPr>
        <p:txBody>
          <a:bodyPr/>
          <a:lstStyle>
            <a:lvl1pPr>
              <a:defRPr sz="1600" b="0"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  <a:lvl2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2pPr>
            <a:lvl3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3pPr>
            <a:lvl4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4pPr>
            <a:lvl5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1" name="Footer Placeholder 7">
            <a:extLst>
              <a:ext uri="{FF2B5EF4-FFF2-40B4-BE49-F238E27FC236}">
                <a16:creationId xmlns:a16="http://schemas.microsoft.com/office/drawing/2014/main" id="{707B71AC-5860-3142-8037-31AE74C0C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ŞİRKET HASSAS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13C9BE8-5F78-7B48-BE28-340814ABC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628334"/>
            <a:ext cx="10515600" cy="511154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Franklin Gothic Medium" panose="020B06030201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4C72AC0-C146-874A-9AFF-58C97A706D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939" y="1102287"/>
            <a:ext cx="4849813" cy="215444"/>
          </a:xfrm>
          <a:prstGeom prst="rect">
            <a:avLst/>
          </a:prstGeom>
        </p:spPr>
        <p:txBody>
          <a:bodyPr/>
          <a:lstStyle>
            <a:lvl1pPr>
              <a:defRPr sz="1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Add your own sub-title here</a:t>
            </a:r>
            <a:endParaRPr lang="en-TR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067610C-373D-5243-AFA6-96FFF561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80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04977DE-33A5-D844-BFDB-8178E8F30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075" y="1801035"/>
            <a:ext cx="10964862" cy="991152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120000"/>
              </a:lnSpc>
              <a:defRPr sz="1800" b="1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vel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auctor.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90388216-3BEB-1C47-A5B4-BD96CE2DE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029207-4F6C-7C40-847C-5190F6020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628334"/>
            <a:ext cx="10515600" cy="511154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Franklin Gothic Medium" panose="020B06030201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733AAB7-F142-2843-AEDA-43D6FC4064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939" y="1102287"/>
            <a:ext cx="4849813" cy="215444"/>
          </a:xfrm>
          <a:prstGeom prst="rect">
            <a:avLst/>
          </a:prstGeom>
        </p:spPr>
        <p:txBody>
          <a:bodyPr/>
          <a:lstStyle>
            <a:lvl1pPr>
              <a:defRPr sz="1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Add your own sub-title here</a:t>
            </a:r>
            <a:endParaRPr lang="en-TR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4BD81143-BA9C-8142-A28D-50C714F806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240" y="3040287"/>
            <a:ext cx="3331482" cy="2535920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120000"/>
              </a:lnSpc>
              <a:defRPr sz="1600" b="1"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vel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auctor.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62AD2A4F-80B0-FE49-ABB0-46E0448E0D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5250" y="3040287"/>
            <a:ext cx="3331482" cy="2535920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120000"/>
              </a:lnSpc>
              <a:defRPr sz="1600" b="1"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vel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auctor.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294088A-D20A-1840-A5A9-63E9E0D277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9260" y="3040287"/>
            <a:ext cx="3331482" cy="2535920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120000"/>
              </a:lnSpc>
              <a:defRPr sz="1600" b="1"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vel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auctor.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067610C-373D-5243-AFA6-96FFF561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382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04977DE-33A5-D844-BFDB-8178E8F30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075" y="1801035"/>
            <a:ext cx="10964862" cy="991152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120000"/>
              </a:lnSpc>
              <a:defRPr sz="1800" b="1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vel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auctor.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90388216-3BEB-1C47-A5B4-BD96CE2DE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ŞİRKET HASSAS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029207-4F6C-7C40-847C-5190F6020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628334"/>
            <a:ext cx="10515600" cy="511154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Franklin Gothic Medium" panose="020B06030201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733AAB7-F142-2843-AEDA-43D6FC4064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939" y="1102287"/>
            <a:ext cx="4849813" cy="215444"/>
          </a:xfrm>
          <a:prstGeom prst="rect">
            <a:avLst/>
          </a:prstGeom>
        </p:spPr>
        <p:txBody>
          <a:bodyPr/>
          <a:lstStyle>
            <a:lvl1pPr>
              <a:defRPr sz="1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Add your own sub-title here</a:t>
            </a:r>
            <a:endParaRPr lang="en-TR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4BD81143-BA9C-8142-A28D-50C714F806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240" y="3040287"/>
            <a:ext cx="3331482" cy="2535920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120000"/>
              </a:lnSpc>
              <a:defRPr sz="1600" b="1"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vel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auctor.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62AD2A4F-80B0-FE49-ABB0-46E0448E0D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5250" y="3040287"/>
            <a:ext cx="3331482" cy="2535920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120000"/>
              </a:lnSpc>
              <a:defRPr sz="1600" b="1"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vel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auctor.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294088A-D20A-1840-A5A9-63E9E0D277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9260" y="3040287"/>
            <a:ext cx="3331482" cy="2535920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120000"/>
              </a:lnSpc>
              <a:defRPr sz="1600" b="1"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vel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auctor.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067610C-373D-5243-AFA6-96FFF561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446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A3A57F0-40FB-9649-9248-46B69BD530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075" y="1801035"/>
            <a:ext cx="10964862" cy="991152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120000"/>
              </a:lnSpc>
              <a:defRPr sz="1800" b="1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vel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auctor.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3C5AE50F-FB99-3D48-9DEE-42089BC21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ŞİRKET HASSAS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6C90F13-46F6-E646-A738-DD894C889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628334"/>
            <a:ext cx="10515600" cy="511154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Franklin Gothic Medium" panose="020B06030201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AF45EAEB-AA17-0246-95E0-D89604ED9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939" y="1102287"/>
            <a:ext cx="4849813" cy="215444"/>
          </a:xfrm>
          <a:prstGeom prst="rect">
            <a:avLst/>
          </a:prstGeom>
        </p:spPr>
        <p:txBody>
          <a:bodyPr/>
          <a:lstStyle>
            <a:lvl1pPr>
              <a:defRPr sz="1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Add your own sub-title here</a:t>
            </a:r>
            <a:endParaRPr lang="en-TR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D5778F5-B59F-FA46-B67A-5FFF206CBF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3075" y="3055624"/>
            <a:ext cx="10964862" cy="225360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vel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auctor.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vel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auctor.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067610C-373D-5243-AFA6-96FFF561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5870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">
            <a:extLst>
              <a:ext uri="{FF2B5EF4-FFF2-40B4-BE49-F238E27FC236}">
                <a16:creationId xmlns:a16="http://schemas.microsoft.com/office/drawing/2014/main" id="{E91370E2-6C28-6A4C-A33B-5776A86B48C2}"/>
              </a:ext>
            </a:extLst>
          </p:cNvPr>
          <p:cNvSpPr>
            <a:spLocks/>
          </p:cNvSpPr>
          <p:nvPr/>
        </p:nvSpPr>
        <p:spPr bwMode="auto">
          <a:xfrm rot="10800000">
            <a:off x="6541468" y="1850712"/>
            <a:ext cx="1745715" cy="1746536"/>
          </a:xfrm>
          <a:prstGeom prst="wedgeEllipseCallout">
            <a:avLst>
              <a:gd name="adj1" fmla="val 486"/>
              <a:gd name="adj2" fmla="val -57778"/>
            </a:avLst>
          </a:prstGeom>
          <a:solidFill>
            <a:schemeClr val="bg1">
              <a:lumMod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0" name="Oval 27">
            <a:extLst>
              <a:ext uri="{FF2B5EF4-FFF2-40B4-BE49-F238E27FC236}">
                <a16:creationId xmlns:a16="http://schemas.microsoft.com/office/drawing/2014/main" id="{ACBA5776-8AE9-5F43-81EF-67B0625C72CE}"/>
              </a:ext>
            </a:extLst>
          </p:cNvPr>
          <p:cNvSpPr>
            <a:spLocks/>
          </p:cNvSpPr>
          <p:nvPr/>
        </p:nvSpPr>
        <p:spPr bwMode="auto">
          <a:xfrm>
            <a:off x="2571695" y="3887148"/>
            <a:ext cx="105203" cy="105203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1" name="Oval 28">
            <a:extLst>
              <a:ext uri="{FF2B5EF4-FFF2-40B4-BE49-F238E27FC236}">
                <a16:creationId xmlns:a16="http://schemas.microsoft.com/office/drawing/2014/main" id="{7869D3AF-F1B7-F649-A7C9-8D94DBB3A23A}"/>
              </a:ext>
            </a:extLst>
          </p:cNvPr>
          <p:cNvSpPr>
            <a:spLocks/>
          </p:cNvSpPr>
          <p:nvPr/>
        </p:nvSpPr>
        <p:spPr bwMode="auto">
          <a:xfrm>
            <a:off x="4958491" y="3880573"/>
            <a:ext cx="105203" cy="105203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id="{48DE2D5B-4369-A04E-96AB-A7A0DF73C876}"/>
              </a:ext>
            </a:extLst>
          </p:cNvPr>
          <p:cNvSpPr>
            <a:spLocks/>
          </p:cNvSpPr>
          <p:nvPr/>
        </p:nvSpPr>
        <p:spPr bwMode="auto">
          <a:xfrm>
            <a:off x="7332136" y="3880573"/>
            <a:ext cx="105203" cy="105203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3" name="Oval 30">
            <a:extLst>
              <a:ext uri="{FF2B5EF4-FFF2-40B4-BE49-F238E27FC236}">
                <a16:creationId xmlns:a16="http://schemas.microsoft.com/office/drawing/2014/main" id="{36412F99-9AB4-1B4A-B090-611DCF53BF49}"/>
              </a:ext>
            </a:extLst>
          </p:cNvPr>
          <p:cNvSpPr>
            <a:spLocks/>
          </p:cNvSpPr>
          <p:nvPr/>
        </p:nvSpPr>
        <p:spPr bwMode="auto">
          <a:xfrm>
            <a:off x="9718932" y="3873998"/>
            <a:ext cx="105203" cy="105203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5" name="Line 31">
            <a:extLst>
              <a:ext uri="{FF2B5EF4-FFF2-40B4-BE49-F238E27FC236}">
                <a16:creationId xmlns:a16="http://schemas.microsoft.com/office/drawing/2014/main" id="{4FF9EB9B-5510-B844-80CC-E0DD0577B35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353" y="3935640"/>
            <a:ext cx="10738115" cy="0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  <a:alpha val="39999"/>
              </a:schemeClr>
            </a:solidFill>
            <a:prstDash val="sysDot"/>
            <a:miter lim="800000"/>
            <a:headEnd type="oval" w="med" len="med"/>
            <a:tailEnd type="oval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6" name="AutoShape 32">
            <a:extLst>
              <a:ext uri="{FF2B5EF4-FFF2-40B4-BE49-F238E27FC236}">
                <a16:creationId xmlns:a16="http://schemas.microsoft.com/office/drawing/2014/main" id="{8E5BF700-3148-B04F-A586-2A592C97D068}"/>
              </a:ext>
            </a:extLst>
          </p:cNvPr>
          <p:cNvSpPr>
            <a:spLocks/>
          </p:cNvSpPr>
          <p:nvPr/>
        </p:nvSpPr>
        <p:spPr bwMode="auto">
          <a:xfrm>
            <a:off x="717490" y="3795095"/>
            <a:ext cx="460264" cy="256433"/>
          </a:xfrm>
          <a:custGeom>
            <a:avLst/>
            <a:gdLst/>
            <a:ahLst/>
            <a:cxnLst/>
            <a:rect l="0" t="0" r="r" b="b"/>
            <a:pathLst>
              <a:path w="19565" h="21600">
                <a:moveTo>
                  <a:pt x="1773" y="0"/>
                </a:moveTo>
                <a:cubicBezTo>
                  <a:pt x="795" y="0"/>
                  <a:pt x="0" y="1575"/>
                  <a:pt x="0" y="3513"/>
                </a:cubicBezTo>
                <a:lnTo>
                  <a:pt x="0" y="18087"/>
                </a:lnTo>
                <a:cubicBezTo>
                  <a:pt x="0" y="20025"/>
                  <a:pt x="795" y="21600"/>
                  <a:pt x="1773" y="21600"/>
                </a:cubicBezTo>
                <a:lnTo>
                  <a:pt x="17792" y="21600"/>
                </a:lnTo>
                <a:cubicBezTo>
                  <a:pt x="18770" y="21600"/>
                  <a:pt x="19565" y="20025"/>
                  <a:pt x="19565" y="18087"/>
                </a:cubicBezTo>
                <a:lnTo>
                  <a:pt x="19565" y="16788"/>
                </a:lnTo>
                <a:lnTo>
                  <a:pt x="21600" y="11250"/>
                </a:lnTo>
                <a:lnTo>
                  <a:pt x="19565" y="5712"/>
                </a:lnTo>
                <a:lnTo>
                  <a:pt x="19565" y="3513"/>
                </a:lnTo>
                <a:cubicBezTo>
                  <a:pt x="19565" y="1575"/>
                  <a:pt x="18770" y="0"/>
                  <a:pt x="17792" y="0"/>
                </a:cubicBezTo>
                <a:lnTo>
                  <a:pt x="1773" y="0"/>
                </a:lnTo>
                <a:close/>
                <a:moveTo>
                  <a:pt x="1773" y="0"/>
                </a:moveTo>
              </a:path>
            </a:pathLst>
          </a:custGeom>
          <a:solidFill>
            <a:schemeClr val="bg1">
              <a:lumMod val="65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8" name="AutoShape 34">
            <a:extLst>
              <a:ext uri="{FF2B5EF4-FFF2-40B4-BE49-F238E27FC236}">
                <a16:creationId xmlns:a16="http://schemas.microsoft.com/office/drawing/2014/main" id="{457CCFA3-C1D5-8644-AD6E-1E07249F6A02}"/>
              </a:ext>
            </a:extLst>
          </p:cNvPr>
          <p:cNvSpPr>
            <a:spLocks/>
          </p:cNvSpPr>
          <p:nvPr/>
        </p:nvSpPr>
        <p:spPr bwMode="auto">
          <a:xfrm flipH="1">
            <a:off x="11014245" y="3795095"/>
            <a:ext cx="460264" cy="256433"/>
          </a:xfrm>
          <a:custGeom>
            <a:avLst/>
            <a:gdLst/>
            <a:ahLst/>
            <a:cxnLst/>
            <a:rect l="0" t="0" r="r" b="b"/>
            <a:pathLst>
              <a:path w="19565" h="21600">
                <a:moveTo>
                  <a:pt x="1773" y="0"/>
                </a:moveTo>
                <a:cubicBezTo>
                  <a:pt x="795" y="0"/>
                  <a:pt x="0" y="1575"/>
                  <a:pt x="0" y="3513"/>
                </a:cubicBezTo>
                <a:lnTo>
                  <a:pt x="0" y="18087"/>
                </a:lnTo>
                <a:cubicBezTo>
                  <a:pt x="0" y="20025"/>
                  <a:pt x="795" y="21600"/>
                  <a:pt x="1773" y="21600"/>
                </a:cubicBezTo>
                <a:lnTo>
                  <a:pt x="17792" y="21600"/>
                </a:lnTo>
                <a:cubicBezTo>
                  <a:pt x="18770" y="21600"/>
                  <a:pt x="19565" y="20025"/>
                  <a:pt x="19565" y="18087"/>
                </a:cubicBezTo>
                <a:lnTo>
                  <a:pt x="19565" y="16788"/>
                </a:lnTo>
                <a:lnTo>
                  <a:pt x="21600" y="11250"/>
                </a:lnTo>
                <a:lnTo>
                  <a:pt x="19565" y="5712"/>
                </a:lnTo>
                <a:lnTo>
                  <a:pt x="19565" y="3513"/>
                </a:lnTo>
                <a:cubicBezTo>
                  <a:pt x="19565" y="1575"/>
                  <a:pt x="18770" y="0"/>
                  <a:pt x="17792" y="0"/>
                </a:cubicBezTo>
                <a:lnTo>
                  <a:pt x="1773" y="0"/>
                </a:lnTo>
                <a:close/>
                <a:moveTo>
                  <a:pt x="1773" y="0"/>
                </a:moveTo>
              </a:path>
            </a:pathLst>
          </a:custGeom>
          <a:solidFill>
            <a:schemeClr val="bg1">
              <a:lumMod val="65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2C237214-948E-9640-A384-1DFCC9C08148}"/>
              </a:ext>
            </a:extLst>
          </p:cNvPr>
          <p:cNvSpPr>
            <a:spLocks/>
          </p:cNvSpPr>
          <p:nvPr/>
        </p:nvSpPr>
        <p:spPr bwMode="auto">
          <a:xfrm>
            <a:off x="1777444" y="1853769"/>
            <a:ext cx="1745715" cy="1745714"/>
          </a:xfrm>
          <a:prstGeom prst="wedgeEllipseCallout">
            <a:avLst>
              <a:gd name="adj1" fmla="val -361"/>
              <a:gd name="adj2" fmla="val 60583"/>
            </a:avLst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097FE13E-17EE-E242-9B05-1FF19F659C39}"/>
              </a:ext>
            </a:extLst>
          </p:cNvPr>
          <p:cNvGraphicFramePr/>
          <p:nvPr>
            <p:extLst/>
          </p:nvPr>
        </p:nvGraphicFramePr>
        <p:xfrm>
          <a:off x="1318245" y="1888148"/>
          <a:ext cx="2660287" cy="167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Oval 5">
            <a:extLst>
              <a:ext uri="{FF2B5EF4-FFF2-40B4-BE49-F238E27FC236}">
                <a16:creationId xmlns:a16="http://schemas.microsoft.com/office/drawing/2014/main" id="{7D952B79-1065-8D4A-9567-F6CEAA40D130}"/>
              </a:ext>
            </a:extLst>
          </p:cNvPr>
          <p:cNvSpPr>
            <a:spLocks/>
          </p:cNvSpPr>
          <p:nvPr/>
        </p:nvSpPr>
        <p:spPr bwMode="auto">
          <a:xfrm>
            <a:off x="2035516" y="2095941"/>
            <a:ext cx="1225747" cy="1261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24" name="AutoShape 8">
            <a:extLst>
              <a:ext uri="{FF2B5EF4-FFF2-40B4-BE49-F238E27FC236}">
                <a16:creationId xmlns:a16="http://schemas.microsoft.com/office/drawing/2014/main" id="{10B97933-A5D7-8042-97AC-C05E523BE3F1}"/>
              </a:ext>
            </a:extLst>
          </p:cNvPr>
          <p:cNvSpPr>
            <a:spLocks/>
          </p:cNvSpPr>
          <p:nvPr/>
        </p:nvSpPr>
        <p:spPr bwMode="auto">
          <a:xfrm>
            <a:off x="4133304" y="4185498"/>
            <a:ext cx="1745715" cy="1746536"/>
          </a:xfrm>
          <a:prstGeom prst="wedgeEllipseCallout">
            <a:avLst>
              <a:gd name="adj1" fmla="val 486"/>
              <a:gd name="adj2" fmla="val -57778"/>
            </a:avLst>
          </a:prstGeom>
          <a:solidFill>
            <a:schemeClr val="bg1">
              <a:lumMod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473C6EE5-F693-F943-8218-1200732FB810}"/>
              </a:ext>
            </a:extLst>
          </p:cNvPr>
          <p:cNvGraphicFramePr/>
          <p:nvPr>
            <p:extLst/>
          </p:nvPr>
        </p:nvGraphicFramePr>
        <p:xfrm>
          <a:off x="3658811" y="4218966"/>
          <a:ext cx="2660287" cy="1678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AutoShape 8">
            <a:extLst>
              <a:ext uri="{FF2B5EF4-FFF2-40B4-BE49-F238E27FC236}">
                <a16:creationId xmlns:a16="http://schemas.microsoft.com/office/drawing/2014/main" id="{0701DCCD-2E55-B142-8A10-05A1896754E1}"/>
              </a:ext>
            </a:extLst>
          </p:cNvPr>
          <p:cNvSpPr>
            <a:spLocks/>
          </p:cNvSpPr>
          <p:nvPr/>
        </p:nvSpPr>
        <p:spPr bwMode="auto">
          <a:xfrm>
            <a:off x="8887170" y="4185498"/>
            <a:ext cx="1745715" cy="1746536"/>
          </a:xfrm>
          <a:prstGeom prst="wedgeEllipseCallout">
            <a:avLst>
              <a:gd name="adj1" fmla="val 486"/>
              <a:gd name="adj2" fmla="val -57778"/>
            </a:avLst>
          </a:prstGeom>
          <a:solidFill>
            <a:schemeClr val="bg1">
              <a:lumMod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851FC33B-0F97-7642-9483-CA75A5E16C03}"/>
              </a:ext>
            </a:extLst>
          </p:cNvPr>
          <p:cNvGraphicFramePr/>
          <p:nvPr>
            <p:extLst/>
          </p:nvPr>
        </p:nvGraphicFramePr>
        <p:xfrm>
          <a:off x="8427207" y="4228601"/>
          <a:ext cx="2660287" cy="1678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Oval 5">
            <a:extLst>
              <a:ext uri="{FF2B5EF4-FFF2-40B4-BE49-F238E27FC236}">
                <a16:creationId xmlns:a16="http://schemas.microsoft.com/office/drawing/2014/main" id="{9251303A-9595-1445-B146-B1D4AAC8F4F8}"/>
              </a:ext>
            </a:extLst>
          </p:cNvPr>
          <p:cNvSpPr>
            <a:spLocks/>
          </p:cNvSpPr>
          <p:nvPr/>
        </p:nvSpPr>
        <p:spPr bwMode="auto">
          <a:xfrm>
            <a:off x="9116270" y="4421382"/>
            <a:ext cx="1282163" cy="1282163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30" name="Oval 5">
            <a:extLst>
              <a:ext uri="{FF2B5EF4-FFF2-40B4-BE49-F238E27FC236}">
                <a16:creationId xmlns:a16="http://schemas.microsoft.com/office/drawing/2014/main" id="{50A0A6F3-E8A7-C749-9F27-0F19D025B593}"/>
              </a:ext>
            </a:extLst>
          </p:cNvPr>
          <p:cNvSpPr>
            <a:spLocks/>
          </p:cNvSpPr>
          <p:nvPr/>
        </p:nvSpPr>
        <p:spPr bwMode="auto">
          <a:xfrm>
            <a:off x="4376082" y="4436968"/>
            <a:ext cx="1225747" cy="1261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47C574BC-0471-534F-B131-329B7E1C558D}"/>
              </a:ext>
            </a:extLst>
          </p:cNvPr>
          <p:cNvGraphicFramePr/>
          <p:nvPr>
            <p:extLst/>
          </p:nvPr>
        </p:nvGraphicFramePr>
        <p:xfrm>
          <a:off x="6081254" y="1888181"/>
          <a:ext cx="2660287" cy="167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3" name="Oval 5">
            <a:extLst>
              <a:ext uri="{FF2B5EF4-FFF2-40B4-BE49-F238E27FC236}">
                <a16:creationId xmlns:a16="http://schemas.microsoft.com/office/drawing/2014/main" id="{CB16D18F-984C-A444-8FB1-ABC72CCF3D1E}"/>
              </a:ext>
            </a:extLst>
          </p:cNvPr>
          <p:cNvSpPr>
            <a:spLocks/>
          </p:cNvSpPr>
          <p:nvPr/>
        </p:nvSpPr>
        <p:spPr bwMode="auto">
          <a:xfrm rot="10800000">
            <a:off x="6798523" y="2102182"/>
            <a:ext cx="1225747" cy="1261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07DF493B-CE31-2242-9A16-6127AB151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87945" y="4299204"/>
            <a:ext cx="2190750" cy="1202644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  <a:lvl2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2pPr>
            <a:lvl3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3pPr>
            <a:lvl4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4pPr>
            <a:lvl5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dirty="0"/>
              <a:t>Market Data</a:t>
            </a:r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46AC9AB8-AEA4-D745-AF94-EE9B1000C8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9214" y="4299204"/>
            <a:ext cx="2190750" cy="1202644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  <a:lvl2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2pPr>
            <a:lvl3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3pPr>
            <a:lvl4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4pPr>
            <a:lvl5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dirty="0"/>
              <a:t>Market Data</a:t>
            </a:r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44" name="Text Placeholder 40">
            <a:extLst>
              <a:ext uri="{FF2B5EF4-FFF2-40B4-BE49-F238E27FC236}">
                <a16:creationId xmlns:a16="http://schemas.microsoft.com/office/drawing/2014/main" id="{8187359B-B3F5-6E48-A653-538D629ACE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7627" y="2342336"/>
            <a:ext cx="2190750" cy="1202644"/>
          </a:xfrm>
          <a:prstGeom prst="rect">
            <a:avLst/>
          </a:prstGeom>
        </p:spPr>
        <p:txBody>
          <a:bodyPr/>
          <a:lstStyle>
            <a:lvl1pPr algn="ctr" eaLnBrk="1" hangingPunct="1">
              <a:lnSpc>
                <a:spcPct val="120000"/>
              </a:lnSpc>
              <a:defRPr sz="1400"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  <a:lvl2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2pPr>
            <a:lvl3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3pPr>
            <a:lvl4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4pPr>
            <a:lvl5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5pPr>
          </a:lstStyle>
          <a:p>
            <a:pPr lvl="0"/>
            <a:r>
              <a:rPr lang="tr-TR" dirty="0"/>
              <a:t>Market Data</a:t>
            </a:r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58CD0A3B-2008-3B42-A660-06718136E1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18896" y="2342336"/>
            <a:ext cx="2190750" cy="1202644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  <a:lvl2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2pPr>
            <a:lvl3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3pPr>
            <a:lvl4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4pPr>
            <a:lvl5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dirty="0"/>
              <a:t>Market Data</a:t>
            </a:r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7486B594-4466-E64F-80A3-5D3794ADBE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59429" y="2481803"/>
            <a:ext cx="1362528" cy="486965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%10</a:t>
            </a:r>
            <a:endParaRPr lang="en-TR" dirty="0"/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5831DA93-6E2A-1744-85B2-9A910E302F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19208" y="2481803"/>
            <a:ext cx="1362528" cy="486965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%54</a:t>
            </a:r>
            <a:endParaRPr lang="en-TR" dirty="0"/>
          </a:p>
        </p:txBody>
      </p:sp>
      <p:sp>
        <p:nvSpPr>
          <p:cNvPr id="51" name="Text Placeholder 48">
            <a:extLst>
              <a:ext uri="{FF2B5EF4-FFF2-40B4-BE49-F238E27FC236}">
                <a16:creationId xmlns:a16="http://schemas.microsoft.com/office/drawing/2014/main" id="{B40959BE-B84E-1446-90DD-0DC2332DE0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4415" y="4841281"/>
            <a:ext cx="1362528" cy="486965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%34</a:t>
            </a:r>
            <a:endParaRPr lang="en-TR" dirty="0"/>
          </a:p>
        </p:txBody>
      </p:sp>
      <p:sp>
        <p:nvSpPr>
          <p:cNvPr id="52" name="Text Placeholder 48">
            <a:extLst>
              <a:ext uri="{FF2B5EF4-FFF2-40B4-BE49-F238E27FC236}">
                <a16:creationId xmlns:a16="http://schemas.microsoft.com/office/drawing/2014/main" id="{3BF32058-13A3-B54E-AAA1-478E64F733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54194" y="4841281"/>
            <a:ext cx="1362528" cy="486965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%97</a:t>
            </a:r>
            <a:endParaRPr lang="en-TR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54ED6288-7401-1E46-BA58-DC7F419231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7352" y="3820574"/>
            <a:ext cx="460265" cy="2154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%0</a:t>
            </a:r>
            <a:endParaRPr lang="en-TR" dirty="0"/>
          </a:p>
        </p:txBody>
      </p:sp>
      <p:sp>
        <p:nvSpPr>
          <p:cNvPr id="55" name="Text Placeholder 53">
            <a:extLst>
              <a:ext uri="{FF2B5EF4-FFF2-40B4-BE49-F238E27FC236}">
                <a16:creationId xmlns:a16="http://schemas.microsoft.com/office/drawing/2014/main" id="{C740BABE-E20E-BD4A-8E6A-900ED004AF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930417" y="3832903"/>
            <a:ext cx="627920" cy="2309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%100</a:t>
            </a:r>
            <a:endParaRPr lang="en-TR" dirty="0"/>
          </a:p>
        </p:txBody>
      </p:sp>
      <p:sp>
        <p:nvSpPr>
          <p:cNvPr id="56" name="Footer Placeholder 7">
            <a:extLst>
              <a:ext uri="{FF2B5EF4-FFF2-40B4-BE49-F238E27FC236}">
                <a16:creationId xmlns:a16="http://schemas.microsoft.com/office/drawing/2014/main" id="{B8744AA1-3AE3-FD4A-B2A8-62C49614C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ŞİRKET HASSAS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E96EF7C-59A7-0C4F-8F07-0CFB5316E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628334"/>
            <a:ext cx="10515600" cy="511154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Franklin Gothic Medium" panose="020B06030201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B2637DCF-088B-4A47-9763-F07747763A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939" y="1102287"/>
            <a:ext cx="4849813" cy="215444"/>
          </a:xfrm>
          <a:prstGeom prst="rect">
            <a:avLst/>
          </a:prstGeom>
        </p:spPr>
        <p:txBody>
          <a:bodyPr/>
          <a:lstStyle>
            <a:lvl1pPr>
              <a:defRPr sz="1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Add your own sub-title here</a:t>
            </a:r>
            <a:endParaRPr lang="en-TR" dirty="0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3067610C-373D-5243-AFA6-96FFF561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679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5EB0A192-309C-E04B-82B3-60B80BD439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ŞİRKET HASSAS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E3C3DDD-4BE8-B24D-AF4D-FEA2682C4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628334"/>
            <a:ext cx="10515600" cy="511154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Franklin Gothic Medium" panose="020B06030201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3999970F-8DEA-4643-B492-3B31493264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939" y="1102287"/>
            <a:ext cx="4849813" cy="215444"/>
          </a:xfrm>
          <a:prstGeom prst="rect">
            <a:avLst/>
          </a:prstGeom>
        </p:spPr>
        <p:txBody>
          <a:bodyPr/>
          <a:lstStyle>
            <a:lvl1pPr>
              <a:defRPr sz="1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Add your own sub-title here</a:t>
            </a:r>
            <a:endParaRPr lang="en-TR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67610C-373D-5243-AFA6-96FFF561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811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1">
                <a:solidFill>
                  <a:schemeClr val="tx1"/>
                </a:solidFill>
              </a:defRPr>
            </a:lvl1pPr>
            <a:lvl2pPr marL="4572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7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6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ŞİRKET HASSAS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0015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ŞİRKET HASSAS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1295816" y="5807981"/>
            <a:ext cx="698653" cy="737964"/>
            <a:chOff x="18761788" y="9660687"/>
            <a:chExt cx="941069" cy="1248940"/>
          </a:xfrm>
        </p:grpSpPr>
        <p:sp>
          <p:nvSpPr>
            <p:cNvPr id="11" name="object 5"/>
            <p:cNvSpPr/>
            <p:nvPr/>
          </p:nvSpPr>
          <p:spPr>
            <a:xfrm>
              <a:off x="19167467" y="9984433"/>
              <a:ext cx="320675" cy="925194"/>
            </a:xfrm>
            <a:custGeom>
              <a:avLst/>
              <a:gdLst/>
              <a:ahLst/>
              <a:cxnLst/>
              <a:rect l="l" t="t" r="r" b="b"/>
              <a:pathLst>
                <a:path w="320675" h="925195">
                  <a:moveTo>
                    <a:pt x="320115" y="0"/>
                  </a:moveTo>
                  <a:lnTo>
                    <a:pt x="0" y="225218"/>
                  </a:lnTo>
                  <a:lnTo>
                    <a:pt x="0" y="924725"/>
                  </a:lnTo>
                  <a:lnTo>
                    <a:pt x="320115" y="0"/>
                  </a:lnTo>
                  <a:close/>
                </a:path>
              </a:pathLst>
            </a:custGeom>
            <a:solidFill>
              <a:srgbClr val="E12726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12" name="object 6"/>
            <p:cNvSpPr/>
            <p:nvPr/>
          </p:nvSpPr>
          <p:spPr>
            <a:xfrm>
              <a:off x="18761788" y="9660687"/>
              <a:ext cx="941069" cy="401955"/>
            </a:xfrm>
            <a:custGeom>
              <a:avLst/>
              <a:gdLst/>
              <a:ahLst/>
              <a:cxnLst/>
              <a:rect l="l" t="t" r="r" b="b"/>
              <a:pathLst>
                <a:path w="941069" h="401954">
                  <a:moveTo>
                    <a:pt x="941028" y="0"/>
                  </a:moveTo>
                  <a:lnTo>
                    <a:pt x="0" y="268494"/>
                  </a:lnTo>
                  <a:lnTo>
                    <a:pt x="368166" y="401401"/>
                  </a:lnTo>
                  <a:lnTo>
                    <a:pt x="941028" y="0"/>
                  </a:lnTo>
                  <a:close/>
                </a:path>
              </a:pathLst>
            </a:custGeom>
            <a:solidFill>
              <a:srgbClr val="26337B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sp>
        <p:nvSpPr>
          <p:cNvPr id="13" name="bk object 20"/>
          <p:cNvSpPr/>
          <p:nvPr/>
        </p:nvSpPr>
        <p:spPr>
          <a:xfrm>
            <a:off x="7709173" y="462883"/>
            <a:ext cx="3324334" cy="1847626"/>
          </a:xfrm>
          <a:custGeom>
            <a:avLst/>
            <a:gdLst/>
            <a:ahLst/>
            <a:cxnLst/>
            <a:rect l="l" t="t" r="r" b="b"/>
            <a:pathLst>
              <a:path w="2915284" h="2035810">
                <a:moveTo>
                  <a:pt x="0" y="2035676"/>
                </a:moveTo>
                <a:lnTo>
                  <a:pt x="2915282" y="0"/>
                </a:lnTo>
              </a:path>
            </a:pathLst>
          </a:custGeom>
          <a:ln w="38501">
            <a:solidFill>
              <a:srgbClr val="E1272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149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bk object 21"/>
          <p:cNvSpPr/>
          <p:nvPr/>
        </p:nvSpPr>
        <p:spPr>
          <a:xfrm>
            <a:off x="1745835" y="3681348"/>
            <a:ext cx="3435121" cy="1909290"/>
          </a:xfrm>
          <a:custGeom>
            <a:avLst/>
            <a:gdLst/>
            <a:ahLst/>
            <a:cxnLst/>
            <a:rect l="l" t="t" r="r" b="b"/>
            <a:pathLst>
              <a:path w="3012440" h="2103754">
                <a:moveTo>
                  <a:pt x="0" y="2103307"/>
                </a:moveTo>
                <a:lnTo>
                  <a:pt x="3012149" y="0"/>
                </a:lnTo>
              </a:path>
            </a:pathLst>
          </a:custGeom>
          <a:ln w="31412">
            <a:solidFill>
              <a:srgbClr val="26337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149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339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BD8ABD6B-B1E0-7A4B-A9FA-0DEF85E27D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223" y="2449497"/>
            <a:ext cx="8071884" cy="1325563"/>
          </a:xfrm>
          <a:prstGeom prst="rect">
            <a:avLst/>
          </a:prstGeo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B933E7C-06AC-1B4D-A9FA-10DEFE6FE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223" y="2090285"/>
            <a:ext cx="2240416" cy="2610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</a:lstStyle>
          <a:p>
            <a:pPr lvl="0"/>
            <a:r>
              <a:rPr lang="tr-TR" dirty="0"/>
              <a:t>ARA KAPAK</a:t>
            </a:r>
            <a:r>
              <a:rPr lang="en-US" dirty="0"/>
              <a:t> 02</a:t>
            </a:r>
            <a:endParaRPr lang="en-TR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E4261E32-62C9-A043-8D82-77898DFE3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GB"/>
              <a:t>ŞİRKET HASSAS</a:t>
            </a:r>
          </a:p>
        </p:txBody>
      </p:sp>
    </p:spTree>
    <p:extLst>
      <p:ext uri="{BB962C8B-B14F-4D97-AF65-F5344CB8AC3E}">
        <p14:creationId xmlns:p14="http://schemas.microsoft.com/office/powerpoint/2010/main" val="3626701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55347" y="1206891"/>
            <a:ext cx="5585460" cy="18260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33" b="1" i="1">
                <a:solidFill>
                  <a:srgbClr val="001C88"/>
                </a:solidFill>
                <a:latin typeface="Calibri"/>
                <a:cs typeface="Calibri"/>
              </a:defRPr>
            </a:lvl1pPr>
          </a:lstStyle>
          <a:p>
            <a:r>
              <a:rPr lang="tr-TR"/>
              <a:t>Asıl başlık stili için tıklatın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3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tr-TR"/>
              <a:t>Asıl alt başlık stilini düzenlemek için tıklayın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ŞİRKET HASSAS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864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AA16C53-2324-0A4C-90ED-1E728EC86D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1753" y="1785495"/>
            <a:ext cx="6900862" cy="439261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tr-TR"/>
              <a:t>Resim eklemek için simgeyi tıklatın</a:t>
            </a:r>
            <a:endParaRPr lang="en-TR" dirty="0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D5D1C1E3-CA0F-FE4B-B204-243EF765A1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54788" y="3619694"/>
            <a:ext cx="3498729" cy="1781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</a:t>
            </a:r>
          </a:p>
        </p:txBody>
      </p:sp>
      <p:sp>
        <p:nvSpPr>
          <p:cNvPr id="13" name="Line 179">
            <a:extLst>
              <a:ext uri="{FF2B5EF4-FFF2-40B4-BE49-F238E27FC236}">
                <a16:creationId xmlns:a16="http://schemas.microsoft.com/office/drawing/2014/main" id="{6A32D90E-DCF5-2645-BBC3-E6C74DECCE64}"/>
              </a:ext>
            </a:extLst>
          </p:cNvPr>
          <p:cNvSpPr>
            <a:spLocks noChangeShapeType="1"/>
          </p:cNvSpPr>
          <p:nvPr/>
        </p:nvSpPr>
        <p:spPr bwMode="auto">
          <a:xfrm>
            <a:off x="7854788" y="3334224"/>
            <a:ext cx="3348694" cy="0"/>
          </a:xfrm>
          <a:prstGeom prst="line">
            <a:avLst/>
          </a:prstGeom>
          <a:noFill/>
          <a:ln w="12700" cap="flat">
            <a:solidFill>
              <a:schemeClr val="tx1">
                <a:lumMod val="50000"/>
                <a:lumOff val="50000"/>
                <a:alpha val="29999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 dirty="0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C010B-FF93-F745-AF32-AA2C43B512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4787" y="2198688"/>
            <a:ext cx="3498730" cy="91281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aramond" panose="02020404030301010803" pitchFamily="18" charset="0"/>
              </a:defRPr>
            </a:lvl1pPr>
          </a:lstStyle>
          <a:p>
            <a:pPr lvl="0"/>
            <a:r>
              <a:rPr lang="en-US" dirty="0"/>
              <a:t>Spot / Quote</a:t>
            </a:r>
            <a:endParaRPr lang="en-TR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7B87B59-6087-B142-A7A3-91CCEFBFA9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939" y="1102287"/>
            <a:ext cx="4849813" cy="215444"/>
          </a:xfrm>
          <a:prstGeom prst="rect">
            <a:avLst/>
          </a:prstGeom>
        </p:spPr>
        <p:txBody>
          <a:bodyPr/>
          <a:lstStyle>
            <a:lvl1pPr>
              <a:defRPr sz="1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Add your own sub-title here</a:t>
            </a:r>
            <a:endParaRPr lang="en-TR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C734565-A233-C942-B667-1E2433E92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C416E-384D-8748-A181-5E268170E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628334"/>
            <a:ext cx="10515600" cy="511154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Franklin Gothic Medium" panose="020B06030201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21" name="Footer Placeholder 7">
            <a:extLst>
              <a:ext uri="{FF2B5EF4-FFF2-40B4-BE49-F238E27FC236}">
                <a16:creationId xmlns:a16="http://schemas.microsoft.com/office/drawing/2014/main" id="{334E5AEE-4608-4F45-8533-E76A1D9FC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372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6E3486B-B012-EA41-AEDF-7919C479A0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9438" y="1810446"/>
            <a:ext cx="3409950" cy="21129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tr-TR"/>
              <a:t>Resim eklemek için simgeyi tıklatın</a:t>
            </a:r>
            <a:endParaRPr lang="en-TR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70131692-5C83-FC4F-B7F5-6032269716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88182" y="1810446"/>
            <a:ext cx="3409950" cy="21129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tr-TR"/>
              <a:t>Resim eklemek için simgeyi tıklatın</a:t>
            </a:r>
            <a:endParaRPr lang="en-TR" dirty="0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68628539-CD46-2F4A-AA46-3EA8057846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438" y="4032651"/>
            <a:ext cx="3409950" cy="21129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tr-TR"/>
              <a:t>Resim eklemek için simgeyi tıklatın</a:t>
            </a:r>
            <a:endParaRPr lang="en-TR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F516F8CF-3826-C442-94C4-8BC6E4DED1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8182" y="4032651"/>
            <a:ext cx="3409950" cy="21129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tr-TR"/>
              <a:t>Resim eklemek için simgeyi tıklatın</a:t>
            </a:r>
            <a:endParaRPr lang="en-TR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194CD32-02E0-3446-83DE-709BC4AD39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01679" y="1810446"/>
            <a:ext cx="3559175" cy="2112963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  <a:lvl2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2pPr>
            <a:lvl3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3pPr>
            <a:lvl4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4pPr>
            <a:lvl5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C322DA2A-6CDE-8147-B3F1-900BD37CA6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01679" y="4032651"/>
            <a:ext cx="3559175" cy="2112963"/>
          </a:xfrm>
          <a:prstGeom prst="rect">
            <a:avLst/>
          </a:prstGeom>
        </p:spPr>
        <p:txBody>
          <a:bodyPr/>
          <a:lstStyle>
            <a:lvl1pPr>
              <a:defRPr sz="1600" b="0"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  <a:lvl2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2pPr>
            <a:lvl3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3pPr>
            <a:lvl4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4pPr>
            <a:lvl5pPr>
              <a:defRPr sz="1800" b="1">
                <a:latin typeface="Dubai" panose="020B0503030403030204" pitchFamily="34" charset="-78"/>
                <a:cs typeface="Dubai" panose="020B0503030403030204" pitchFamily="34" charset="-78"/>
              </a:defRPr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1" name="Footer Placeholder 7">
            <a:extLst>
              <a:ext uri="{FF2B5EF4-FFF2-40B4-BE49-F238E27FC236}">
                <a16:creationId xmlns:a16="http://schemas.microsoft.com/office/drawing/2014/main" id="{707B71AC-5860-3142-8037-31AE74C0C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13C9BE8-5F78-7B48-BE28-340814ABC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628334"/>
            <a:ext cx="10515600" cy="511154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Franklin Gothic Medium" panose="020B06030201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4C72AC0-C146-874A-9AFF-58C97A706D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939" y="1102287"/>
            <a:ext cx="4849813" cy="215444"/>
          </a:xfrm>
          <a:prstGeom prst="rect">
            <a:avLst/>
          </a:prstGeom>
        </p:spPr>
        <p:txBody>
          <a:bodyPr/>
          <a:lstStyle>
            <a:lvl1pPr>
              <a:defRPr sz="1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Add your own sub-title here</a:t>
            </a:r>
            <a:endParaRPr lang="en-TR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067610C-373D-5243-AFA6-96FFF561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456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A3A57F0-40FB-9649-9248-46B69BD530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075" y="1801035"/>
            <a:ext cx="10964862" cy="991152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120000"/>
              </a:lnSpc>
              <a:defRPr sz="1800" b="1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vel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auctor.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3C5AE50F-FB99-3D48-9DEE-42089BC21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6C90F13-46F6-E646-A738-DD894C889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628334"/>
            <a:ext cx="10515600" cy="511154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Franklin Gothic Medium" panose="020B06030201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AF45EAEB-AA17-0246-95E0-D89604ED9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939" y="1102287"/>
            <a:ext cx="4849813" cy="215444"/>
          </a:xfrm>
          <a:prstGeom prst="rect">
            <a:avLst/>
          </a:prstGeom>
        </p:spPr>
        <p:txBody>
          <a:bodyPr/>
          <a:lstStyle>
            <a:lvl1pPr>
              <a:defRPr sz="1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Add your own sub-title here</a:t>
            </a:r>
            <a:endParaRPr lang="en-TR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D5778F5-B59F-FA46-B67A-5FFF206CBF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3075" y="3055624"/>
            <a:ext cx="10964862" cy="225360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vel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auctor.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vel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auctor.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067610C-373D-5243-AFA6-96FFF561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5330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04977DE-33A5-D844-BFDB-8178E8F30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075" y="1801035"/>
            <a:ext cx="10964862" cy="991152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120000"/>
              </a:lnSpc>
              <a:defRPr sz="1800" b="1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vel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auctor.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90388216-3BEB-1C47-A5B4-BD96CE2DE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029207-4F6C-7C40-847C-5190F6020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628334"/>
            <a:ext cx="10515600" cy="511154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Franklin Gothic Medium" panose="020B06030201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733AAB7-F142-2843-AEDA-43D6FC4064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939" y="1102287"/>
            <a:ext cx="4849813" cy="215444"/>
          </a:xfrm>
          <a:prstGeom prst="rect">
            <a:avLst/>
          </a:prstGeom>
        </p:spPr>
        <p:txBody>
          <a:bodyPr/>
          <a:lstStyle>
            <a:lvl1pPr>
              <a:defRPr sz="1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Add your own sub-title here</a:t>
            </a:r>
            <a:endParaRPr lang="en-TR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4BD81143-BA9C-8142-A28D-50C714F806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240" y="3040287"/>
            <a:ext cx="3331482" cy="2535920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120000"/>
              </a:lnSpc>
              <a:defRPr sz="1600" b="1"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vel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auctor.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62AD2A4F-80B0-FE49-ABB0-46E0448E0D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5250" y="3040287"/>
            <a:ext cx="3331482" cy="2535920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120000"/>
              </a:lnSpc>
              <a:defRPr sz="1600" b="1"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vel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auctor.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294088A-D20A-1840-A5A9-63E9E0D277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9260" y="3040287"/>
            <a:ext cx="3331482" cy="2535920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120000"/>
              </a:lnSpc>
              <a:defRPr sz="1600" b="1"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vel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auctor.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067610C-373D-5243-AFA6-96FFF561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721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A3A57F0-40FB-9649-9248-46B69BD530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075" y="1801035"/>
            <a:ext cx="10964862" cy="991152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120000"/>
              </a:lnSpc>
              <a:defRPr sz="1800" b="1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vel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auctor.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3C5AE50F-FB99-3D48-9DEE-42089BC21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6C90F13-46F6-E646-A738-DD894C889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628334"/>
            <a:ext cx="10515600" cy="511154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Franklin Gothic Medium" panose="020B06030201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AF45EAEB-AA17-0246-95E0-D89604ED9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939" y="1102287"/>
            <a:ext cx="4849813" cy="215444"/>
          </a:xfrm>
          <a:prstGeom prst="rect">
            <a:avLst/>
          </a:prstGeom>
        </p:spPr>
        <p:txBody>
          <a:bodyPr/>
          <a:lstStyle>
            <a:lvl1pPr>
              <a:defRPr sz="1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Add your own sub-title here</a:t>
            </a:r>
            <a:endParaRPr lang="en-TR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D5778F5-B59F-FA46-B67A-5FFF206CBF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3075" y="3055624"/>
            <a:ext cx="10964862" cy="225360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vel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auctor.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vel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auctor.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Maecenas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067610C-373D-5243-AFA6-96FFF561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3664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">
            <a:extLst>
              <a:ext uri="{FF2B5EF4-FFF2-40B4-BE49-F238E27FC236}">
                <a16:creationId xmlns:a16="http://schemas.microsoft.com/office/drawing/2014/main" id="{E91370E2-6C28-6A4C-A33B-5776A86B48C2}"/>
              </a:ext>
            </a:extLst>
          </p:cNvPr>
          <p:cNvSpPr>
            <a:spLocks/>
          </p:cNvSpPr>
          <p:nvPr/>
        </p:nvSpPr>
        <p:spPr bwMode="auto">
          <a:xfrm rot="10800000">
            <a:off x="6541468" y="1850712"/>
            <a:ext cx="1745715" cy="1746536"/>
          </a:xfrm>
          <a:prstGeom prst="wedgeEllipseCallout">
            <a:avLst>
              <a:gd name="adj1" fmla="val 486"/>
              <a:gd name="adj2" fmla="val -57778"/>
            </a:avLst>
          </a:prstGeom>
          <a:solidFill>
            <a:schemeClr val="bg1">
              <a:lumMod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0" name="Oval 27">
            <a:extLst>
              <a:ext uri="{FF2B5EF4-FFF2-40B4-BE49-F238E27FC236}">
                <a16:creationId xmlns:a16="http://schemas.microsoft.com/office/drawing/2014/main" id="{ACBA5776-8AE9-5F43-81EF-67B0625C72CE}"/>
              </a:ext>
            </a:extLst>
          </p:cNvPr>
          <p:cNvSpPr>
            <a:spLocks/>
          </p:cNvSpPr>
          <p:nvPr/>
        </p:nvSpPr>
        <p:spPr bwMode="auto">
          <a:xfrm>
            <a:off x="2571695" y="3887148"/>
            <a:ext cx="105203" cy="105203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1" name="Oval 28">
            <a:extLst>
              <a:ext uri="{FF2B5EF4-FFF2-40B4-BE49-F238E27FC236}">
                <a16:creationId xmlns:a16="http://schemas.microsoft.com/office/drawing/2014/main" id="{7869D3AF-F1B7-F649-A7C9-8D94DBB3A23A}"/>
              </a:ext>
            </a:extLst>
          </p:cNvPr>
          <p:cNvSpPr>
            <a:spLocks/>
          </p:cNvSpPr>
          <p:nvPr/>
        </p:nvSpPr>
        <p:spPr bwMode="auto">
          <a:xfrm>
            <a:off x="4958491" y="3880573"/>
            <a:ext cx="105203" cy="105203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id="{48DE2D5B-4369-A04E-96AB-A7A0DF73C876}"/>
              </a:ext>
            </a:extLst>
          </p:cNvPr>
          <p:cNvSpPr>
            <a:spLocks/>
          </p:cNvSpPr>
          <p:nvPr/>
        </p:nvSpPr>
        <p:spPr bwMode="auto">
          <a:xfrm>
            <a:off x="7332136" y="3880573"/>
            <a:ext cx="105203" cy="105203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3" name="Oval 30">
            <a:extLst>
              <a:ext uri="{FF2B5EF4-FFF2-40B4-BE49-F238E27FC236}">
                <a16:creationId xmlns:a16="http://schemas.microsoft.com/office/drawing/2014/main" id="{36412F99-9AB4-1B4A-B090-611DCF53BF49}"/>
              </a:ext>
            </a:extLst>
          </p:cNvPr>
          <p:cNvSpPr>
            <a:spLocks/>
          </p:cNvSpPr>
          <p:nvPr/>
        </p:nvSpPr>
        <p:spPr bwMode="auto">
          <a:xfrm>
            <a:off x="9718932" y="3873998"/>
            <a:ext cx="105203" cy="105203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5" name="Line 31">
            <a:extLst>
              <a:ext uri="{FF2B5EF4-FFF2-40B4-BE49-F238E27FC236}">
                <a16:creationId xmlns:a16="http://schemas.microsoft.com/office/drawing/2014/main" id="{4FF9EB9B-5510-B844-80CC-E0DD0577B35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353" y="3935640"/>
            <a:ext cx="10738115" cy="0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  <a:alpha val="39999"/>
              </a:schemeClr>
            </a:solidFill>
            <a:prstDash val="sysDot"/>
            <a:miter lim="800000"/>
            <a:headEnd type="oval" w="med" len="med"/>
            <a:tailEnd type="oval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6" name="AutoShape 32">
            <a:extLst>
              <a:ext uri="{FF2B5EF4-FFF2-40B4-BE49-F238E27FC236}">
                <a16:creationId xmlns:a16="http://schemas.microsoft.com/office/drawing/2014/main" id="{8E5BF700-3148-B04F-A586-2A592C97D068}"/>
              </a:ext>
            </a:extLst>
          </p:cNvPr>
          <p:cNvSpPr>
            <a:spLocks/>
          </p:cNvSpPr>
          <p:nvPr/>
        </p:nvSpPr>
        <p:spPr bwMode="auto">
          <a:xfrm>
            <a:off x="717490" y="3795095"/>
            <a:ext cx="460264" cy="256433"/>
          </a:xfrm>
          <a:custGeom>
            <a:avLst/>
            <a:gdLst/>
            <a:ahLst/>
            <a:cxnLst/>
            <a:rect l="0" t="0" r="r" b="b"/>
            <a:pathLst>
              <a:path w="19565" h="21600">
                <a:moveTo>
                  <a:pt x="1773" y="0"/>
                </a:moveTo>
                <a:cubicBezTo>
                  <a:pt x="795" y="0"/>
                  <a:pt x="0" y="1575"/>
                  <a:pt x="0" y="3513"/>
                </a:cubicBezTo>
                <a:lnTo>
                  <a:pt x="0" y="18087"/>
                </a:lnTo>
                <a:cubicBezTo>
                  <a:pt x="0" y="20025"/>
                  <a:pt x="795" y="21600"/>
                  <a:pt x="1773" y="21600"/>
                </a:cubicBezTo>
                <a:lnTo>
                  <a:pt x="17792" y="21600"/>
                </a:lnTo>
                <a:cubicBezTo>
                  <a:pt x="18770" y="21600"/>
                  <a:pt x="19565" y="20025"/>
                  <a:pt x="19565" y="18087"/>
                </a:cubicBezTo>
                <a:lnTo>
                  <a:pt x="19565" y="16788"/>
                </a:lnTo>
                <a:lnTo>
                  <a:pt x="21600" y="11250"/>
                </a:lnTo>
                <a:lnTo>
                  <a:pt x="19565" y="5712"/>
                </a:lnTo>
                <a:lnTo>
                  <a:pt x="19565" y="3513"/>
                </a:lnTo>
                <a:cubicBezTo>
                  <a:pt x="19565" y="1575"/>
                  <a:pt x="18770" y="0"/>
                  <a:pt x="17792" y="0"/>
                </a:cubicBezTo>
                <a:lnTo>
                  <a:pt x="1773" y="0"/>
                </a:lnTo>
                <a:close/>
                <a:moveTo>
                  <a:pt x="1773" y="0"/>
                </a:moveTo>
              </a:path>
            </a:pathLst>
          </a:custGeom>
          <a:solidFill>
            <a:schemeClr val="bg1">
              <a:lumMod val="65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8" name="AutoShape 34">
            <a:extLst>
              <a:ext uri="{FF2B5EF4-FFF2-40B4-BE49-F238E27FC236}">
                <a16:creationId xmlns:a16="http://schemas.microsoft.com/office/drawing/2014/main" id="{457CCFA3-C1D5-8644-AD6E-1E07249F6A02}"/>
              </a:ext>
            </a:extLst>
          </p:cNvPr>
          <p:cNvSpPr>
            <a:spLocks/>
          </p:cNvSpPr>
          <p:nvPr/>
        </p:nvSpPr>
        <p:spPr bwMode="auto">
          <a:xfrm flipH="1">
            <a:off x="11014245" y="3795095"/>
            <a:ext cx="460264" cy="256433"/>
          </a:xfrm>
          <a:custGeom>
            <a:avLst/>
            <a:gdLst/>
            <a:ahLst/>
            <a:cxnLst/>
            <a:rect l="0" t="0" r="r" b="b"/>
            <a:pathLst>
              <a:path w="19565" h="21600">
                <a:moveTo>
                  <a:pt x="1773" y="0"/>
                </a:moveTo>
                <a:cubicBezTo>
                  <a:pt x="795" y="0"/>
                  <a:pt x="0" y="1575"/>
                  <a:pt x="0" y="3513"/>
                </a:cubicBezTo>
                <a:lnTo>
                  <a:pt x="0" y="18087"/>
                </a:lnTo>
                <a:cubicBezTo>
                  <a:pt x="0" y="20025"/>
                  <a:pt x="795" y="21600"/>
                  <a:pt x="1773" y="21600"/>
                </a:cubicBezTo>
                <a:lnTo>
                  <a:pt x="17792" y="21600"/>
                </a:lnTo>
                <a:cubicBezTo>
                  <a:pt x="18770" y="21600"/>
                  <a:pt x="19565" y="20025"/>
                  <a:pt x="19565" y="18087"/>
                </a:cubicBezTo>
                <a:lnTo>
                  <a:pt x="19565" y="16788"/>
                </a:lnTo>
                <a:lnTo>
                  <a:pt x="21600" y="11250"/>
                </a:lnTo>
                <a:lnTo>
                  <a:pt x="19565" y="5712"/>
                </a:lnTo>
                <a:lnTo>
                  <a:pt x="19565" y="3513"/>
                </a:lnTo>
                <a:cubicBezTo>
                  <a:pt x="19565" y="1575"/>
                  <a:pt x="18770" y="0"/>
                  <a:pt x="17792" y="0"/>
                </a:cubicBezTo>
                <a:lnTo>
                  <a:pt x="1773" y="0"/>
                </a:lnTo>
                <a:close/>
                <a:moveTo>
                  <a:pt x="1773" y="0"/>
                </a:moveTo>
              </a:path>
            </a:pathLst>
          </a:custGeom>
          <a:solidFill>
            <a:schemeClr val="bg1">
              <a:lumMod val="65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2C237214-948E-9640-A384-1DFCC9C08148}"/>
              </a:ext>
            </a:extLst>
          </p:cNvPr>
          <p:cNvSpPr>
            <a:spLocks/>
          </p:cNvSpPr>
          <p:nvPr/>
        </p:nvSpPr>
        <p:spPr bwMode="auto">
          <a:xfrm>
            <a:off x="1777444" y="1853769"/>
            <a:ext cx="1745715" cy="1745714"/>
          </a:xfrm>
          <a:prstGeom prst="wedgeEllipseCallout">
            <a:avLst>
              <a:gd name="adj1" fmla="val -361"/>
              <a:gd name="adj2" fmla="val 60583"/>
            </a:avLst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097FE13E-17EE-E242-9B05-1FF19F659C39}"/>
              </a:ext>
            </a:extLst>
          </p:cNvPr>
          <p:cNvGraphicFramePr/>
          <p:nvPr>
            <p:extLst/>
          </p:nvPr>
        </p:nvGraphicFramePr>
        <p:xfrm>
          <a:off x="1318245" y="1888148"/>
          <a:ext cx="2660287" cy="167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Oval 5">
            <a:extLst>
              <a:ext uri="{FF2B5EF4-FFF2-40B4-BE49-F238E27FC236}">
                <a16:creationId xmlns:a16="http://schemas.microsoft.com/office/drawing/2014/main" id="{7D952B79-1065-8D4A-9567-F6CEAA40D130}"/>
              </a:ext>
            </a:extLst>
          </p:cNvPr>
          <p:cNvSpPr>
            <a:spLocks/>
          </p:cNvSpPr>
          <p:nvPr/>
        </p:nvSpPr>
        <p:spPr bwMode="auto">
          <a:xfrm>
            <a:off x="2035516" y="2095941"/>
            <a:ext cx="1225747" cy="1261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24" name="AutoShape 8">
            <a:extLst>
              <a:ext uri="{FF2B5EF4-FFF2-40B4-BE49-F238E27FC236}">
                <a16:creationId xmlns:a16="http://schemas.microsoft.com/office/drawing/2014/main" id="{10B97933-A5D7-8042-97AC-C05E523BE3F1}"/>
              </a:ext>
            </a:extLst>
          </p:cNvPr>
          <p:cNvSpPr>
            <a:spLocks/>
          </p:cNvSpPr>
          <p:nvPr/>
        </p:nvSpPr>
        <p:spPr bwMode="auto">
          <a:xfrm>
            <a:off x="4133304" y="4185498"/>
            <a:ext cx="1745715" cy="1746536"/>
          </a:xfrm>
          <a:prstGeom prst="wedgeEllipseCallout">
            <a:avLst>
              <a:gd name="adj1" fmla="val 486"/>
              <a:gd name="adj2" fmla="val -57778"/>
            </a:avLst>
          </a:prstGeom>
          <a:solidFill>
            <a:schemeClr val="bg1">
              <a:lumMod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473C6EE5-F693-F943-8218-1200732FB810}"/>
              </a:ext>
            </a:extLst>
          </p:cNvPr>
          <p:cNvGraphicFramePr/>
          <p:nvPr>
            <p:extLst/>
          </p:nvPr>
        </p:nvGraphicFramePr>
        <p:xfrm>
          <a:off x="3658811" y="4218966"/>
          <a:ext cx="2660287" cy="1678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AutoShape 8">
            <a:extLst>
              <a:ext uri="{FF2B5EF4-FFF2-40B4-BE49-F238E27FC236}">
                <a16:creationId xmlns:a16="http://schemas.microsoft.com/office/drawing/2014/main" id="{0701DCCD-2E55-B142-8A10-05A1896754E1}"/>
              </a:ext>
            </a:extLst>
          </p:cNvPr>
          <p:cNvSpPr>
            <a:spLocks/>
          </p:cNvSpPr>
          <p:nvPr/>
        </p:nvSpPr>
        <p:spPr bwMode="auto">
          <a:xfrm>
            <a:off x="8887170" y="4185498"/>
            <a:ext cx="1745715" cy="1746536"/>
          </a:xfrm>
          <a:prstGeom prst="wedgeEllipseCallout">
            <a:avLst>
              <a:gd name="adj1" fmla="val 486"/>
              <a:gd name="adj2" fmla="val -57778"/>
            </a:avLst>
          </a:prstGeom>
          <a:solidFill>
            <a:schemeClr val="bg1">
              <a:lumMod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851FC33B-0F97-7642-9483-CA75A5E16C03}"/>
              </a:ext>
            </a:extLst>
          </p:cNvPr>
          <p:cNvGraphicFramePr/>
          <p:nvPr>
            <p:extLst/>
          </p:nvPr>
        </p:nvGraphicFramePr>
        <p:xfrm>
          <a:off x="8427207" y="4228601"/>
          <a:ext cx="2660287" cy="1678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Oval 5">
            <a:extLst>
              <a:ext uri="{FF2B5EF4-FFF2-40B4-BE49-F238E27FC236}">
                <a16:creationId xmlns:a16="http://schemas.microsoft.com/office/drawing/2014/main" id="{9251303A-9595-1445-B146-B1D4AAC8F4F8}"/>
              </a:ext>
            </a:extLst>
          </p:cNvPr>
          <p:cNvSpPr>
            <a:spLocks/>
          </p:cNvSpPr>
          <p:nvPr/>
        </p:nvSpPr>
        <p:spPr bwMode="auto">
          <a:xfrm>
            <a:off x="9116270" y="4421382"/>
            <a:ext cx="1282163" cy="1282163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30" name="Oval 5">
            <a:extLst>
              <a:ext uri="{FF2B5EF4-FFF2-40B4-BE49-F238E27FC236}">
                <a16:creationId xmlns:a16="http://schemas.microsoft.com/office/drawing/2014/main" id="{50A0A6F3-E8A7-C749-9F27-0F19D025B593}"/>
              </a:ext>
            </a:extLst>
          </p:cNvPr>
          <p:cNvSpPr>
            <a:spLocks/>
          </p:cNvSpPr>
          <p:nvPr/>
        </p:nvSpPr>
        <p:spPr bwMode="auto">
          <a:xfrm>
            <a:off x="4376082" y="4436968"/>
            <a:ext cx="1225747" cy="1261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47C574BC-0471-534F-B131-329B7E1C558D}"/>
              </a:ext>
            </a:extLst>
          </p:cNvPr>
          <p:cNvGraphicFramePr/>
          <p:nvPr>
            <p:extLst/>
          </p:nvPr>
        </p:nvGraphicFramePr>
        <p:xfrm>
          <a:off x="6081254" y="1888181"/>
          <a:ext cx="2660287" cy="167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3" name="Oval 5">
            <a:extLst>
              <a:ext uri="{FF2B5EF4-FFF2-40B4-BE49-F238E27FC236}">
                <a16:creationId xmlns:a16="http://schemas.microsoft.com/office/drawing/2014/main" id="{CB16D18F-984C-A444-8FB1-ABC72CCF3D1E}"/>
              </a:ext>
            </a:extLst>
          </p:cNvPr>
          <p:cNvSpPr>
            <a:spLocks/>
          </p:cNvSpPr>
          <p:nvPr/>
        </p:nvSpPr>
        <p:spPr bwMode="auto">
          <a:xfrm rot="10800000">
            <a:off x="6798523" y="2102182"/>
            <a:ext cx="1225747" cy="1261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07DF493B-CE31-2242-9A16-6127AB151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87945" y="4299204"/>
            <a:ext cx="2190750" cy="1202644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  <a:lvl2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2pPr>
            <a:lvl3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3pPr>
            <a:lvl4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4pPr>
            <a:lvl5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dirty="0"/>
              <a:t>Market Data</a:t>
            </a:r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46AC9AB8-AEA4-D745-AF94-EE9B1000C8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9214" y="4299204"/>
            <a:ext cx="2190750" cy="1202644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  <a:lvl2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2pPr>
            <a:lvl3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3pPr>
            <a:lvl4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4pPr>
            <a:lvl5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dirty="0"/>
              <a:t>Market Data</a:t>
            </a:r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44" name="Text Placeholder 40">
            <a:extLst>
              <a:ext uri="{FF2B5EF4-FFF2-40B4-BE49-F238E27FC236}">
                <a16:creationId xmlns:a16="http://schemas.microsoft.com/office/drawing/2014/main" id="{8187359B-B3F5-6E48-A653-538D629ACE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7627" y="2342336"/>
            <a:ext cx="2190750" cy="1202644"/>
          </a:xfrm>
          <a:prstGeom prst="rect">
            <a:avLst/>
          </a:prstGeom>
        </p:spPr>
        <p:txBody>
          <a:bodyPr/>
          <a:lstStyle>
            <a:lvl1pPr algn="ctr" eaLnBrk="1" hangingPunct="1">
              <a:lnSpc>
                <a:spcPct val="120000"/>
              </a:lnSpc>
              <a:defRPr sz="1400"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  <a:lvl2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2pPr>
            <a:lvl3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3pPr>
            <a:lvl4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4pPr>
            <a:lvl5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5pPr>
          </a:lstStyle>
          <a:p>
            <a:pPr lvl="0"/>
            <a:r>
              <a:rPr lang="tr-TR" dirty="0"/>
              <a:t>Market Data</a:t>
            </a:r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58CD0A3B-2008-3B42-A660-06718136E1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18896" y="2342336"/>
            <a:ext cx="2190750" cy="1202644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  <a:lvl2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2pPr>
            <a:lvl3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3pPr>
            <a:lvl4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4pPr>
            <a:lvl5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dirty="0"/>
              <a:t>Market Data</a:t>
            </a:r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7486B594-4466-E64F-80A3-5D3794ADBE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59429" y="2481803"/>
            <a:ext cx="1362528" cy="486965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%10</a:t>
            </a:r>
            <a:endParaRPr lang="en-TR" dirty="0"/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5831DA93-6E2A-1744-85B2-9A910E302F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19208" y="2481803"/>
            <a:ext cx="1362528" cy="486965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%54</a:t>
            </a:r>
            <a:endParaRPr lang="en-TR" dirty="0"/>
          </a:p>
        </p:txBody>
      </p:sp>
      <p:sp>
        <p:nvSpPr>
          <p:cNvPr id="51" name="Text Placeholder 48">
            <a:extLst>
              <a:ext uri="{FF2B5EF4-FFF2-40B4-BE49-F238E27FC236}">
                <a16:creationId xmlns:a16="http://schemas.microsoft.com/office/drawing/2014/main" id="{B40959BE-B84E-1446-90DD-0DC2332DE0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4415" y="4841281"/>
            <a:ext cx="1362528" cy="486965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%34</a:t>
            </a:r>
            <a:endParaRPr lang="en-TR" dirty="0"/>
          </a:p>
        </p:txBody>
      </p:sp>
      <p:sp>
        <p:nvSpPr>
          <p:cNvPr id="52" name="Text Placeholder 48">
            <a:extLst>
              <a:ext uri="{FF2B5EF4-FFF2-40B4-BE49-F238E27FC236}">
                <a16:creationId xmlns:a16="http://schemas.microsoft.com/office/drawing/2014/main" id="{3BF32058-13A3-B54E-AAA1-478E64F733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54194" y="4841281"/>
            <a:ext cx="1362528" cy="486965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%97</a:t>
            </a:r>
            <a:endParaRPr lang="en-TR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54ED6288-7401-1E46-BA58-DC7F419231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7352" y="3820574"/>
            <a:ext cx="460265" cy="2154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%0</a:t>
            </a:r>
            <a:endParaRPr lang="en-TR" dirty="0"/>
          </a:p>
        </p:txBody>
      </p:sp>
      <p:sp>
        <p:nvSpPr>
          <p:cNvPr id="55" name="Text Placeholder 53">
            <a:extLst>
              <a:ext uri="{FF2B5EF4-FFF2-40B4-BE49-F238E27FC236}">
                <a16:creationId xmlns:a16="http://schemas.microsoft.com/office/drawing/2014/main" id="{C740BABE-E20E-BD4A-8E6A-900ED004AF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930417" y="3832903"/>
            <a:ext cx="627920" cy="2309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%100</a:t>
            </a:r>
            <a:endParaRPr lang="en-TR" dirty="0"/>
          </a:p>
        </p:txBody>
      </p:sp>
      <p:sp>
        <p:nvSpPr>
          <p:cNvPr id="56" name="Footer Placeholder 7">
            <a:extLst>
              <a:ext uri="{FF2B5EF4-FFF2-40B4-BE49-F238E27FC236}">
                <a16:creationId xmlns:a16="http://schemas.microsoft.com/office/drawing/2014/main" id="{B8744AA1-3AE3-FD4A-B2A8-62C49614C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E96EF7C-59A7-0C4F-8F07-0CFB5316E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628334"/>
            <a:ext cx="10515600" cy="511154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Franklin Gothic Medium" panose="020B06030201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B2637DCF-088B-4A47-9763-F07747763A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939" y="1102287"/>
            <a:ext cx="4849813" cy="215444"/>
          </a:xfrm>
          <a:prstGeom prst="rect">
            <a:avLst/>
          </a:prstGeom>
        </p:spPr>
        <p:txBody>
          <a:bodyPr/>
          <a:lstStyle>
            <a:lvl1pPr>
              <a:defRPr sz="1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Add your own sub-title here</a:t>
            </a:r>
            <a:endParaRPr lang="en-TR" dirty="0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3067610C-373D-5243-AFA6-96FFF561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994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5EB0A192-309C-E04B-82B3-60B80BD439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E3C3DDD-4BE8-B24D-AF4D-FEA2682C4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628334"/>
            <a:ext cx="10515600" cy="511154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Franklin Gothic Medium" panose="020B06030201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3999970F-8DEA-4643-B492-3B31493264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939" y="1102287"/>
            <a:ext cx="4849813" cy="215444"/>
          </a:xfrm>
          <a:prstGeom prst="rect">
            <a:avLst/>
          </a:prstGeom>
        </p:spPr>
        <p:txBody>
          <a:bodyPr/>
          <a:lstStyle>
            <a:lvl1pPr>
              <a:defRPr sz="1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Add your own sub-title here</a:t>
            </a:r>
            <a:endParaRPr lang="en-TR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67610C-373D-5243-AFA6-96FFF561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3490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1">
                <a:solidFill>
                  <a:schemeClr val="tx1"/>
                </a:solidFill>
              </a:defRPr>
            </a:lvl1pPr>
            <a:lvl2pPr marL="4572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7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6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FE4-D761-40A9-B5C3-2B36653926E0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441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FE4-D761-40A9-B5C3-2B36653926E0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1295816" y="5807981"/>
            <a:ext cx="698653" cy="737964"/>
            <a:chOff x="18761788" y="9660687"/>
            <a:chExt cx="941069" cy="1248940"/>
          </a:xfrm>
        </p:grpSpPr>
        <p:sp>
          <p:nvSpPr>
            <p:cNvPr id="11" name="object 5"/>
            <p:cNvSpPr/>
            <p:nvPr/>
          </p:nvSpPr>
          <p:spPr>
            <a:xfrm>
              <a:off x="19167467" y="9984433"/>
              <a:ext cx="320675" cy="925194"/>
            </a:xfrm>
            <a:custGeom>
              <a:avLst/>
              <a:gdLst/>
              <a:ahLst/>
              <a:cxnLst/>
              <a:rect l="l" t="t" r="r" b="b"/>
              <a:pathLst>
                <a:path w="320675" h="925195">
                  <a:moveTo>
                    <a:pt x="320115" y="0"/>
                  </a:moveTo>
                  <a:lnTo>
                    <a:pt x="0" y="225218"/>
                  </a:lnTo>
                  <a:lnTo>
                    <a:pt x="0" y="924725"/>
                  </a:lnTo>
                  <a:lnTo>
                    <a:pt x="320115" y="0"/>
                  </a:lnTo>
                  <a:close/>
                </a:path>
              </a:pathLst>
            </a:custGeom>
            <a:solidFill>
              <a:srgbClr val="E12726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12" name="object 6"/>
            <p:cNvSpPr/>
            <p:nvPr/>
          </p:nvSpPr>
          <p:spPr>
            <a:xfrm>
              <a:off x="18761788" y="9660687"/>
              <a:ext cx="941069" cy="401955"/>
            </a:xfrm>
            <a:custGeom>
              <a:avLst/>
              <a:gdLst/>
              <a:ahLst/>
              <a:cxnLst/>
              <a:rect l="l" t="t" r="r" b="b"/>
              <a:pathLst>
                <a:path w="941069" h="401954">
                  <a:moveTo>
                    <a:pt x="941028" y="0"/>
                  </a:moveTo>
                  <a:lnTo>
                    <a:pt x="0" y="268494"/>
                  </a:lnTo>
                  <a:lnTo>
                    <a:pt x="368166" y="401401"/>
                  </a:lnTo>
                  <a:lnTo>
                    <a:pt x="941028" y="0"/>
                  </a:lnTo>
                  <a:close/>
                </a:path>
              </a:pathLst>
            </a:custGeom>
            <a:solidFill>
              <a:srgbClr val="26337B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sp>
        <p:nvSpPr>
          <p:cNvPr id="13" name="bk object 20"/>
          <p:cNvSpPr/>
          <p:nvPr/>
        </p:nvSpPr>
        <p:spPr>
          <a:xfrm>
            <a:off x="7709173" y="462883"/>
            <a:ext cx="3324334" cy="1847626"/>
          </a:xfrm>
          <a:custGeom>
            <a:avLst/>
            <a:gdLst/>
            <a:ahLst/>
            <a:cxnLst/>
            <a:rect l="l" t="t" r="r" b="b"/>
            <a:pathLst>
              <a:path w="2915284" h="2035810">
                <a:moveTo>
                  <a:pt x="0" y="2035676"/>
                </a:moveTo>
                <a:lnTo>
                  <a:pt x="2915282" y="0"/>
                </a:lnTo>
              </a:path>
            </a:pathLst>
          </a:custGeom>
          <a:ln w="38501">
            <a:solidFill>
              <a:srgbClr val="E1272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149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bk object 21"/>
          <p:cNvSpPr/>
          <p:nvPr/>
        </p:nvSpPr>
        <p:spPr>
          <a:xfrm>
            <a:off x="1745835" y="3681348"/>
            <a:ext cx="3435121" cy="1909290"/>
          </a:xfrm>
          <a:custGeom>
            <a:avLst/>
            <a:gdLst/>
            <a:ahLst/>
            <a:cxnLst/>
            <a:rect l="l" t="t" r="r" b="b"/>
            <a:pathLst>
              <a:path w="3012440" h="2103754">
                <a:moveTo>
                  <a:pt x="0" y="2103307"/>
                </a:moveTo>
                <a:lnTo>
                  <a:pt x="3012149" y="0"/>
                </a:lnTo>
              </a:path>
            </a:pathLst>
          </a:custGeom>
          <a:ln w="31412">
            <a:solidFill>
              <a:srgbClr val="26337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149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864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BD8ABD6B-B1E0-7A4B-A9FA-0DEF85E27D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223" y="2449497"/>
            <a:ext cx="8071884" cy="1325563"/>
          </a:xfrm>
          <a:prstGeom prst="rect">
            <a:avLst/>
          </a:prstGeo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B933E7C-06AC-1B4D-A9FA-10DEFE6FE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223" y="2090285"/>
            <a:ext cx="2240416" cy="2610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</a:lstStyle>
          <a:p>
            <a:pPr lvl="0"/>
            <a:r>
              <a:rPr lang="tr-TR" dirty="0"/>
              <a:t>ARA KAPAK</a:t>
            </a:r>
            <a:r>
              <a:rPr lang="en-US" dirty="0"/>
              <a:t> 02</a:t>
            </a:r>
            <a:endParaRPr lang="en-TR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E4261E32-62C9-A043-8D82-77898DFE3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541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55347" y="1206891"/>
            <a:ext cx="5585460" cy="18260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33" b="1" i="1">
                <a:solidFill>
                  <a:srgbClr val="001C88"/>
                </a:solidFill>
                <a:latin typeface="Calibri"/>
                <a:cs typeface="Calibri"/>
              </a:defRPr>
            </a:lvl1pPr>
          </a:lstStyle>
          <a:p>
            <a:r>
              <a:rPr lang="tr-TR"/>
              <a:t>Asıl başlık stili için tıklatın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3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tr-TR"/>
              <a:t>Asıl alt başlık stilini düzenlemek için tıklayın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08FE4-D761-40A9-B5C3-2B36653926E0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623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">
            <a:extLst>
              <a:ext uri="{FF2B5EF4-FFF2-40B4-BE49-F238E27FC236}">
                <a16:creationId xmlns:a16="http://schemas.microsoft.com/office/drawing/2014/main" id="{E91370E2-6C28-6A4C-A33B-5776A86B48C2}"/>
              </a:ext>
            </a:extLst>
          </p:cNvPr>
          <p:cNvSpPr>
            <a:spLocks/>
          </p:cNvSpPr>
          <p:nvPr/>
        </p:nvSpPr>
        <p:spPr bwMode="auto">
          <a:xfrm rot="10800000">
            <a:off x="6541468" y="1850712"/>
            <a:ext cx="1745715" cy="1746536"/>
          </a:xfrm>
          <a:prstGeom prst="wedgeEllipseCallout">
            <a:avLst>
              <a:gd name="adj1" fmla="val 486"/>
              <a:gd name="adj2" fmla="val -57778"/>
            </a:avLst>
          </a:prstGeom>
          <a:solidFill>
            <a:schemeClr val="bg1">
              <a:lumMod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0" name="Oval 27">
            <a:extLst>
              <a:ext uri="{FF2B5EF4-FFF2-40B4-BE49-F238E27FC236}">
                <a16:creationId xmlns:a16="http://schemas.microsoft.com/office/drawing/2014/main" id="{ACBA5776-8AE9-5F43-81EF-67B0625C72CE}"/>
              </a:ext>
            </a:extLst>
          </p:cNvPr>
          <p:cNvSpPr>
            <a:spLocks/>
          </p:cNvSpPr>
          <p:nvPr/>
        </p:nvSpPr>
        <p:spPr bwMode="auto">
          <a:xfrm>
            <a:off x="2571695" y="3887148"/>
            <a:ext cx="105203" cy="105203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1" name="Oval 28">
            <a:extLst>
              <a:ext uri="{FF2B5EF4-FFF2-40B4-BE49-F238E27FC236}">
                <a16:creationId xmlns:a16="http://schemas.microsoft.com/office/drawing/2014/main" id="{7869D3AF-F1B7-F649-A7C9-8D94DBB3A23A}"/>
              </a:ext>
            </a:extLst>
          </p:cNvPr>
          <p:cNvSpPr>
            <a:spLocks/>
          </p:cNvSpPr>
          <p:nvPr/>
        </p:nvSpPr>
        <p:spPr bwMode="auto">
          <a:xfrm>
            <a:off x="4958491" y="3880573"/>
            <a:ext cx="105203" cy="105203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id="{48DE2D5B-4369-A04E-96AB-A7A0DF73C876}"/>
              </a:ext>
            </a:extLst>
          </p:cNvPr>
          <p:cNvSpPr>
            <a:spLocks/>
          </p:cNvSpPr>
          <p:nvPr/>
        </p:nvSpPr>
        <p:spPr bwMode="auto">
          <a:xfrm>
            <a:off x="7332136" y="3880573"/>
            <a:ext cx="105203" cy="105203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3" name="Oval 30">
            <a:extLst>
              <a:ext uri="{FF2B5EF4-FFF2-40B4-BE49-F238E27FC236}">
                <a16:creationId xmlns:a16="http://schemas.microsoft.com/office/drawing/2014/main" id="{36412F99-9AB4-1B4A-B090-611DCF53BF49}"/>
              </a:ext>
            </a:extLst>
          </p:cNvPr>
          <p:cNvSpPr>
            <a:spLocks/>
          </p:cNvSpPr>
          <p:nvPr/>
        </p:nvSpPr>
        <p:spPr bwMode="auto">
          <a:xfrm>
            <a:off x="9718932" y="3873998"/>
            <a:ext cx="105203" cy="105203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5" name="Line 31">
            <a:extLst>
              <a:ext uri="{FF2B5EF4-FFF2-40B4-BE49-F238E27FC236}">
                <a16:creationId xmlns:a16="http://schemas.microsoft.com/office/drawing/2014/main" id="{4FF9EB9B-5510-B844-80CC-E0DD0577B35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353" y="3935640"/>
            <a:ext cx="10738115" cy="0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  <a:alpha val="39999"/>
              </a:schemeClr>
            </a:solidFill>
            <a:prstDash val="sysDot"/>
            <a:miter lim="800000"/>
            <a:headEnd type="oval" w="med" len="med"/>
            <a:tailEnd type="oval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6" name="AutoShape 32">
            <a:extLst>
              <a:ext uri="{FF2B5EF4-FFF2-40B4-BE49-F238E27FC236}">
                <a16:creationId xmlns:a16="http://schemas.microsoft.com/office/drawing/2014/main" id="{8E5BF700-3148-B04F-A586-2A592C97D068}"/>
              </a:ext>
            </a:extLst>
          </p:cNvPr>
          <p:cNvSpPr>
            <a:spLocks/>
          </p:cNvSpPr>
          <p:nvPr/>
        </p:nvSpPr>
        <p:spPr bwMode="auto">
          <a:xfrm>
            <a:off x="717490" y="3795095"/>
            <a:ext cx="460264" cy="256433"/>
          </a:xfrm>
          <a:custGeom>
            <a:avLst/>
            <a:gdLst/>
            <a:ahLst/>
            <a:cxnLst/>
            <a:rect l="0" t="0" r="r" b="b"/>
            <a:pathLst>
              <a:path w="19565" h="21600">
                <a:moveTo>
                  <a:pt x="1773" y="0"/>
                </a:moveTo>
                <a:cubicBezTo>
                  <a:pt x="795" y="0"/>
                  <a:pt x="0" y="1575"/>
                  <a:pt x="0" y="3513"/>
                </a:cubicBezTo>
                <a:lnTo>
                  <a:pt x="0" y="18087"/>
                </a:lnTo>
                <a:cubicBezTo>
                  <a:pt x="0" y="20025"/>
                  <a:pt x="795" y="21600"/>
                  <a:pt x="1773" y="21600"/>
                </a:cubicBezTo>
                <a:lnTo>
                  <a:pt x="17792" y="21600"/>
                </a:lnTo>
                <a:cubicBezTo>
                  <a:pt x="18770" y="21600"/>
                  <a:pt x="19565" y="20025"/>
                  <a:pt x="19565" y="18087"/>
                </a:cubicBezTo>
                <a:lnTo>
                  <a:pt x="19565" y="16788"/>
                </a:lnTo>
                <a:lnTo>
                  <a:pt x="21600" y="11250"/>
                </a:lnTo>
                <a:lnTo>
                  <a:pt x="19565" y="5712"/>
                </a:lnTo>
                <a:lnTo>
                  <a:pt x="19565" y="3513"/>
                </a:lnTo>
                <a:cubicBezTo>
                  <a:pt x="19565" y="1575"/>
                  <a:pt x="18770" y="0"/>
                  <a:pt x="17792" y="0"/>
                </a:cubicBezTo>
                <a:lnTo>
                  <a:pt x="1773" y="0"/>
                </a:lnTo>
                <a:close/>
                <a:moveTo>
                  <a:pt x="1773" y="0"/>
                </a:moveTo>
              </a:path>
            </a:pathLst>
          </a:custGeom>
          <a:solidFill>
            <a:schemeClr val="bg1">
              <a:lumMod val="65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8" name="AutoShape 34">
            <a:extLst>
              <a:ext uri="{FF2B5EF4-FFF2-40B4-BE49-F238E27FC236}">
                <a16:creationId xmlns:a16="http://schemas.microsoft.com/office/drawing/2014/main" id="{457CCFA3-C1D5-8644-AD6E-1E07249F6A02}"/>
              </a:ext>
            </a:extLst>
          </p:cNvPr>
          <p:cNvSpPr>
            <a:spLocks/>
          </p:cNvSpPr>
          <p:nvPr/>
        </p:nvSpPr>
        <p:spPr bwMode="auto">
          <a:xfrm flipH="1">
            <a:off x="11014245" y="3795095"/>
            <a:ext cx="460264" cy="256433"/>
          </a:xfrm>
          <a:custGeom>
            <a:avLst/>
            <a:gdLst/>
            <a:ahLst/>
            <a:cxnLst/>
            <a:rect l="0" t="0" r="r" b="b"/>
            <a:pathLst>
              <a:path w="19565" h="21600">
                <a:moveTo>
                  <a:pt x="1773" y="0"/>
                </a:moveTo>
                <a:cubicBezTo>
                  <a:pt x="795" y="0"/>
                  <a:pt x="0" y="1575"/>
                  <a:pt x="0" y="3513"/>
                </a:cubicBezTo>
                <a:lnTo>
                  <a:pt x="0" y="18087"/>
                </a:lnTo>
                <a:cubicBezTo>
                  <a:pt x="0" y="20025"/>
                  <a:pt x="795" y="21600"/>
                  <a:pt x="1773" y="21600"/>
                </a:cubicBezTo>
                <a:lnTo>
                  <a:pt x="17792" y="21600"/>
                </a:lnTo>
                <a:cubicBezTo>
                  <a:pt x="18770" y="21600"/>
                  <a:pt x="19565" y="20025"/>
                  <a:pt x="19565" y="18087"/>
                </a:cubicBezTo>
                <a:lnTo>
                  <a:pt x="19565" y="16788"/>
                </a:lnTo>
                <a:lnTo>
                  <a:pt x="21600" y="11250"/>
                </a:lnTo>
                <a:lnTo>
                  <a:pt x="19565" y="5712"/>
                </a:lnTo>
                <a:lnTo>
                  <a:pt x="19565" y="3513"/>
                </a:lnTo>
                <a:cubicBezTo>
                  <a:pt x="19565" y="1575"/>
                  <a:pt x="18770" y="0"/>
                  <a:pt x="17792" y="0"/>
                </a:cubicBezTo>
                <a:lnTo>
                  <a:pt x="1773" y="0"/>
                </a:lnTo>
                <a:close/>
                <a:moveTo>
                  <a:pt x="1773" y="0"/>
                </a:moveTo>
              </a:path>
            </a:pathLst>
          </a:custGeom>
          <a:solidFill>
            <a:schemeClr val="bg1">
              <a:lumMod val="65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2C237214-948E-9640-A384-1DFCC9C08148}"/>
              </a:ext>
            </a:extLst>
          </p:cNvPr>
          <p:cNvSpPr>
            <a:spLocks/>
          </p:cNvSpPr>
          <p:nvPr/>
        </p:nvSpPr>
        <p:spPr bwMode="auto">
          <a:xfrm>
            <a:off x="1777444" y="1853769"/>
            <a:ext cx="1745715" cy="1745714"/>
          </a:xfrm>
          <a:prstGeom prst="wedgeEllipseCallout">
            <a:avLst>
              <a:gd name="adj1" fmla="val -361"/>
              <a:gd name="adj2" fmla="val 60583"/>
            </a:avLst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097FE13E-17EE-E242-9B05-1FF19F659C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5594963"/>
              </p:ext>
            </p:extLst>
          </p:nvPr>
        </p:nvGraphicFramePr>
        <p:xfrm>
          <a:off x="1318245" y="1888148"/>
          <a:ext cx="2660287" cy="167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Oval 5">
            <a:extLst>
              <a:ext uri="{FF2B5EF4-FFF2-40B4-BE49-F238E27FC236}">
                <a16:creationId xmlns:a16="http://schemas.microsoft.com/office/drawing/2014/main" id="{7D952B79-1065-8D4A-9567-F6CEAA40D130}"/>
              </a:ext>
            </a:extLst>
          </p:cNvPr>
          <p:cNvSpPr>
            <a:spLocks/>
          </p:cNvSpPr>
          <p:nvPr/>
        </p:nvSpPr>
        <p:spPr bwMode="auto">
          <a:xfrm>
            <a:off x="2035516" y="2095941"/>
            <a:ext cx="1225747" cy="1261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24" name="AutoShape 8">
            <a:extLst>
              <a:ext uri="{FF2B5EF4-FFF2-40B4-BE49-F238E27FC236}">
                <a16:creationId xmlns:a16="http://schemas.microsoft.com/office/drawing/2014/main" id="{10B97933-A5D7-8042-97AC-C05E523BE3F1}"/>
              </a:ext>
            </a:extLst>
          </p:cNvPr>
          <p:cNvSpPr>
            <a:spLocks/>
          </p:cNvSpPr>
          <p:nvPr/>
        </p:nvSpPr>
        <p:spPr bwMode="auto">
          <a:xfrm>
            <a:off x="4133304" y="4185498"/>
            <a:ext cx="1745715" cy="1746536"/>
          </a:xfrm>
          <a:prstGeom prst="wedgeEllipseCallout">
            <a:avLst>
              <a:gd name="adj1" fmla="val 486"/>
              <a:gd name="adj2" fmla="val -57778"/>
            </a:avLst>
          </a:prstGeom>
          <a:solidFill>
            <a:schemeClr val="bg1">
              <a:lumMod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473C6EE5-F693-F943-8218-1200732FB8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5124624"/>
              </p:ext>
            </p:extLst>
          </p:nvPr>
        </p:nvGraphicFramePr>
        <p:xfrm>
          <a:off x="3658811" y="4218966"/>
          <a:ext cx="2660287" cy="1678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AutoShape 8">
            <a:extLst>
              <a:ext uri="{FF2B5EF4-FFF2-40B4-BE49-F238E27FC236}">
                <a16:creationId xmlns:a16="http://schemas.microsoft.com/office/drawing/2014/main" id="{0701DCCD-2E55-B142-8A10-05A1896754E1}"/>
              </a:ext>
            </a:extLst>
          </p:cNvPr>
          <p:cNvSpPr>
            <a:spLocks/>
          </p:cNvSpPr>
          <p:nvPr/>
        </p:nvSpPr>
        <p:spPr bwMode="auto">
          <a:xfrm>
            <a:off x="8887170" y="4185498"/>
            <a:ext cx="1745715" cy="1746536"/>
          </a:xfrm>
          <a:prstGeom prst="wedgeEllipseCallout">
            <a:avLst>
              <a:gd name="adj1" fmla="val 486"/>
              <a:gd name="adj2" fmla="val -57778"/>
            </a:avLst>
          </a:prstGeom>
          <a:solidFill>
            <a:schemeClr val="bg1">
              <a:lumMod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851FC33B-0F97-7642-9483-CA75A5E16C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6198633"/>
              </p:ext>
            </p:extLst>
          </p:nvPr>
        </p:nvGraphicFramePr>
        <p:xfrm>
          <a:off x="8427207" y="4228601"/>
          <a:ext cx="2660287" cy="1678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Oval 5">
            <a:extLst>
              <a:ext uri="{FF2B5EF4-FFF2-40B4-BE49-F238E27FC236}">
                <a16:creationId xmlns:a16="http://schemas.microsoft.com/office/drawing/2014/main" id="{9251303A-9595-1445-B146-B1D4AAC8F4F8}"/>
              </a:ext>
            </a:extLst>
          </p:cNvPr>
          <p:cNvSpPr>
            <a:spLocks/>
          </p:cNvSpPr>
          <p:nvPr/>
        </p:nvSpPr>
        <p:spPr bwMode="auto">
          <a:xfrm>
            <a:off x="9116270" y="4421382"/>
            <a:ext cx="1282163" cy="1282163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30" name="Oval 5">
            <a:extLst>
              <a:ext uri="{FF2B5EF4-FFF2-40B4-BE49-F238E27FC236}">
                <a16:creationId xmlns:a16="http://schemas.microsoft.com/office/drawing/2014/main" id="{50A0A6F3-E8A7-C749-9F27-0F19D025B593}"/>
              </a:ext>
            </a:extLst>
          </p:cNvPr>
          <p:cNvSpPr>
            <a:spLocks/>
          </p:cNvSpPr>
          <p:nvPr/>
        </p:nvSpPr>
        <p:spPr bwMode="auto">
          <a:xfrm>
            <a:off x="4376082" y="4436968"/>
            <a:ext cx="1225747" cy="1261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47C574BC-0471-534F-B131-329B7E1C55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342938"/>
              </p:ext>
            </p:extLst>
          </p:nvPr>
        </p:nvGraphicFramePr>
        <p:xfrm>
          <a:off x="6081254" y="1888181"/>
          <a:ext cx="2660287" cy="167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3" name="Oval 5">
            <a:extLst>
              <a:ext uri="{FF2B5EF4-FFF2-40B4-BE49-F238E27FC236}">
                <a16:creationId xmlns:a16="http://schemas.microsoft.com/office/drawing/2014/main" id="{CB16D18F-984C-A444-8FB1-ABC72CCF3D1E}"/>
              </a:ext>
            </a:extLst>
          </p:cNvPr>
          <p:cNvSpPr>
            <a:spLocks/>
          </p:cNvSpPr>
          <p:nvPr/>
        </p:nvSpPr>
        <p:spPr bwMode="auto">
          <a:xfrm rot="10800000">
            <a:off x="6798523" y="2102182"/>
            <a:ext cx="1225747" cy="1261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eaLnBrk="1" hangingPunct="1">
              <a:defRPr/>
            </a:pPr>
            <a:endParaRPr lang="id-ID"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07DF493B-CE31-2242-9A16-6127AB151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87945" y="4299204"/>
            <a:ext cx="2190750" cy="1202644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  <a:lvl2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2pPr>
            <a:lvl3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3pPr>
            <a:lvl4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4pPr>
            <a:lvl5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dirty="0"/>
              <a:t>Market Data</a:t>
            </a:r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46AC9AB8-AEA4-D745-AF94-EE9B1000C8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9214" y="4299204"/>
            <a:ext cx="2190750" cy="1202644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  <a:lvl2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2pPr>
            <a:lvl3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3pPr>
            <a:lvl4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4pPr>
            <a:lvl5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dirty="0"/>
              <a:t>Market Data</a:t>
            </a:r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44" name="Text Placeholder 40">
            <a:extLst>
              <a:ext uri="{FF2B5EF4-FFF2-40B4-BE49-F238E27FC236}">
                <a16:creationId xmlns:a16="http://schemas.microsoft.com/office/drawing/2014/main" id="{8187359B-B3F5-6E48-A653-538D629ACE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7627" y="2342336"/>
            <a:ext cx="2190750" cy="1202644"/>
          </a:xfrm>
          <a:prstGeom prst="rect">
            <a:avLst/>
          </a:prstGeom>
        </p:spPr>
        <p:txBody>
          <a:bodyPr/>
          <a:lstStyle>
            <a:lvl1pPr algn="ctr" eaLnBrk="1" hangingPunct="1">
              <a:lnSpc>
                <a:spcPct val="120000"/>
              </a:lnSpc>
              <a:defRPr sz="1400"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  <a:lvl2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2pPr>
            <a:lvl3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3pPr>
            <a:lvl4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4pPr>
            <a:lvl5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5pPr>
          </a:lstStyle>
          <a:p>
            <a:pPr lvl="0"/>
            <a:r>
              <a:rPr lang="tr-TR" dirty="0"/>
              <a:t>Market Data</a:t>
            </a:r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58CD0A3B-2008-3B42-A660-06718136E1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18896" y="2342336"/>
            <a:ext cx="2190750" cy="1202644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Franklin Gothic Medium" panose="020B0603020102020204" pitchFamily="34" charset="0"/>
                <a:cs typeface="Dubai" panose="020B0503030403030204" pitchFamily="34" charset="-78"/>
              </a:defRPr>
            </a:lvl1pPr>
            <a:lvl2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2pPr>
            <a:lvl3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3pPr>
            <a:lvl4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4pPr>
            <a:lvl5pPr>
              <a:defRPr sz="1400">
                <a:latin typeface="Dubai" panose="020B0503030403030204" pitchFamily="34" charset="-78"/>
                <a:cs typeface="Dubai" panose="020B0503030403030204" pitchFamily="34" charset="-78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dirty="0"/>
              <a:t>Market Data</a:t>
            </a:r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7486B594-4466-E64F-80A3-5D3794ADBE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59429" y="2481803"/>
            <a:ext cx="1362528" cy="486965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%10</a:t>
            </a:r>
            <a:endParaRPr lang="en-TR" dirty="0"/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5831DA93-6E2A-1744-85B2-9A910E302F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19208" y="2481803"/>
            <a:ext cx="1362528" cy="486965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%54</a:t>
            </a:r>
            <a:endParaRPr lang="en-TR" dirty="0"/>
          </a:p>
        </p:txBody>
      </p:sp>
      <p:sp>
        <p:nvSpPr>
          <p:cNvPr id="51" name="Text Placeholder 48">
            <a:extLst>
              <a:ext uri="{FF2B5EF4-FFF2-40B4-BE49-F238E27FC236}">
                <a16:creationId xmlns:a16="http://schemas.microsoft.com/office/drawing/2014/main" id="{B40959BE-B84E-1446-90DD-0DC2332DE0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4415" y="4841281"/>
            <a:ext cx="1362528" cy="486965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%34</a:t>
            </a:r>
            <a:endParaRPr lang="en-TR" dirty="0"/>
          </a:p>
        </p:txBody>
      </p:sp>
      <p:sp>
        <p:nvSpPr>
          <p:cNvPr id="52" name="Text Placeholder 48">
            <a:extLst>
              <a:ext uri="{FF2B5EF4-FFF2-40B4-BE49-F238E27FC236}">
                <a16:creationId xmlns:a16="http://schemas.microsoft.com/office/drawing/2014/main" id="{3BF32058-13A3-B54E-AAA1-478E64F733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54194" y="4841281"/>
            <a:ext cx="1362528" cy="486965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%97</a:t>
            </a:r>
            <a:endParaRPr lang="en-TR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54ED6288-7401-1E46-BA58-DC7F419231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7352" y="3820574"/>
            <a:ext cx="460265" cy="2154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%0</a:t>
            </a:r>
            <a:endParaRPr lang="en-TR" dirty="0"/>
          </a:p>
        </p:txBody>
      </p:sp>
      <p:sp>
        <p:nvSpPr>
          <p:cNvPr id="55" name="Text Placeholder 53">
            <a:extLst>
              <a:ext uri="{FF2B5EF4-FFF2-40B4-BE49-F238E27FC236}">
                <a16:creationId xmlns:a16="http://schemas.microsoft.com/office/drawing/2014/main" id="{C740BABE-E20E-BD4A-8E6A-900ED004AF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930417" y="3832903"/>
            <a:ext cx="627920" cy="2309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%100</a:t>
            </a:r>
            <a:endParaRPr lang="en-TR" dirty="0"/>
          </a:p>
        </p:txBody>
      </p:sp>
      <p:sp>
        <p:nvSpPr>
          <p:cNvPr id="56" name="Footer Placeholder 7">
            <a:extLst>
              <a:ext uri="{FF2B5EF4-FFF2-40B4-BE49-F238E27FC236}">
                <a16:creationId xmlns:a16="http://schemas.microsoft.com/office/drawing/2014/main" id="{B8744AA1-3AE3-FD4A-B2A8-62C49614C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E96EF7C-59A7-0C4F-8F07-0CFB5316E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628334"/>
            <a:ext cx="10515600" cy="511154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Franklin Gothic Medium" panose="020B06030201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B2637DCF-088B-4A47-9763-F07747763A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939" y="1102287"/>
            <a:ext cx="4849813" cy="215444"/>
          </a:xfrm>
          <a:prstGeom prst="rect">
            <a:avLst/>
          </a:prstGeom>
        </p:spPr>
        <p:txBody>
          <a:bodyPr/>
          <a:lstStyle>
            <a:lvl1pPr>
              <a:defRPr sz="1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Add your own sub-title here</a:t>
            </a:r>
            <a:endParaRPr lang="en-TR" dirty="0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3067610C-373D-5243-AFA6-96FFF561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433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5EB0A192-309C-E04B-82B3-60B80BD439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E3C3DDD-4BE8-B24D-AF4D-FEA2682C4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628334"/>
            <a:ext cx="10515600" cy="511154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Franklin Gothic Medium" panose="020B06030201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en-TR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3999970F-8DEA-4643-B492-3B31493264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939" y="1102287"/>
            <a:ext cx="4849813" cy="215444"/>
          </a:xfrm>
          <a:prstGeom prst="rect">
            <a:avLst/>
          </a:prstGeom>
        </p:spPr>
        <p:txBody>
          <a:bodyPr/>
          <a:lstStyle>
            <a:lvl1pPr>
              <a:defRPr sz="1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Add your own sub-title here</a:t>
            </a:r>
            <a:endParaRPr lang="en-TR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67610C-373D-5243-AFA6-96FFF561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0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1">
                <a:solidFill>
                  <a:schemeClr val="tx1"/>
                </a:solidFill>
              </a:defRPr>
            </a:lvl1pPr>
            <a:lvl2pPr marL="4572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7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6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FE4-D761-40A9-B5C3-2B36653926E0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842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FE4-D761-40A9-B5C3-2B36653926E0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1295816" y="5807981"/>
            <a:ext cx="698653" cy="737964"/>
            <a:chOff x="18761788" y="9660687"/>
            <a:chExt cx="941069" cy="1248940"/>
          </a:xfrm>
        </p:grpSpPr>
        <p:sp>
          <p:nvSpPr>
            <p:cNvPr id="11" name="object 5"/>
            <p:cNvSpPr/>
            <p:nvPr/>
          </p:nvSpPr>
          <p:spPr>
            <a:xfrm>
              <a:off x="19167467" y="9984433"/>
              <a:ext cx="320675" cy="925194"/>
            </a:xfrm>
            <a:custGeom>
              <a:avLst/>
              <a:gdLst/>
              <a:ahLst/>
              <a:cxnLst/>
              <a:rect l="l" t="t" r="r" b="b"/>
              <a:pathLst>
                <a:path w="320675" h="925195">
                  <a:moveTo>
                    <a:pt x="320115" y="0"/>
                  </a:moveTo>
                  <a:lnTo>
                    <a:pt x="0" y="225218"/>
                  </a:lnTo>
                  <a:lnTo>
                    <a:pt x="0" y="924725"/>
                  </a:lnTo>
                  <a:lnTo>
                    <a:pt x="320115" y="0"/>
                  </a:lnTo>
                  <a:close/>
                </a:path>
              </a:pathLst>
            </a:custGeom>
            <a:solidFill>
              <a:srgbClr val="E12726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12" name="object 6"/>
            <p:cNvSpPr/>
            <p:nvPr/>
          </p:nvSpPr>
          <p:spPr>
            <a:xfrm>
              <a:off x="18761788" y="9660687"/>
              <a:ext cx="941069" cy="401955"/>
            </a:xfrm>
            <a:custGeom>
              <a:avLst/>
              <a:gdLst/>
              <a:ahLst/>
              <a:cxnLst/>
              <a:rect l="l" t="t" r="r" b="b"/>
              <a:pathLst>
                <a:path w="941069" h="401954">
                  <a:moveTo>
                    <a:pt x="941028" y="0"/>
                  </a:moveTo>
                  <a:lnTo>
                    <a:pt x="0" y="268494"/>
                  </a:lnTo>
                  <a:lnTo>
                    <a:pt x="368166" y="401401"/>
                  </a:lnTo>
                  <a:lnTo>
                    <a:pt x="941028" y="0"/>
                  </a:lnTo>
                  <a:close/>
                </a:path>
              </a:pathLst>
            </a:custGeom>
            <a:solidFill>
              <a:srgbClr val="26337B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sp>
        <p:nvSpPr>
          <p:cNvPr id="13" name="bk object 20"/>
          <p:cNvSpPr/>
          <p:nvPr/>
        </p:nvSpPr>
        <p:spPr>
          <a:xfrm>
            <a:off x="7709173" y="462883"/>
            <a:ext cx="3324334" cy="1847626"/>
          </a:xfrm>
          <a:custGeom>
            <a:avLst/>
            <a:gdLst/>
            <a:ahLst/>
            <a:cxnLst/>
            <a:rect l="l" t="t" r="r" b="b"/>
            <a:pathLst>
              <a:path w="2915284" h="2035810">
                <a:moveTo>
                  <a:pt x="0" y="2035676"/>
                </a:moveTo>
                <a:lnTo>
                  <a:pt x="2915282" y="0"/>
                </a:lnTo>
              </a:path>
            </a:pathLst>
          </a:custGeom>
          <a:ln w="38501">
            <a:solidFill>
              <a:srgbClr val="E1272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149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bk object 21"/>
          <p:cNvSpPr/>
          <p:nvPr/>
        </p:nvSpPr>
        <p:spPr>
          <a:xfrm>
            <a:off x="1745835" y="3681348"/>
            <a:ext cx="3435121" cy="1909290"/>
          </a:xfrm>
          <a:custGeom>
            <a:avLst/>
            <a:gdLst/>
            <a:ahLst/>
            <a:cxnLst/>
            <a:rect l="l" t="t" r="r" b="b"/>
            <a:pathLst>
              <a:path w="3012440" h="2103754">
                <a:moveTo>
                  <a:pt x="0" y="2103307"/>
                </a:moveTo>
                <a:lnTo>
                  <a:pt x="3012149" y="0"/>
                </a:lnTo>
              </a:path>
            </a:pathLst>
          </a:custGeom>
          <a:ln w="31412">
            <a:solidFill>
              <a:srgbClr val="26337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149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7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okyu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0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60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A506203-8E20-1345-9D3E-384D613F5AC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57399" y="708434"/>
            <a:ext cx="45719" cy="614667"/>
            <a:chOff x="0" y="0"/>
            <a:chExt cx="72" cy="968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054D2098-BFBD-BB4C-8983-AAF6346E7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2" cy="640"/>
            </a:xfrm>
            <a:prstGeom prst="rect">
              <a:avLst/>
            </a:prstGeom>
            <a:solidFill>
              <a:srgbClr val="263877"/>
            </a:solidFill>
            <a:ln>
              <a:noFill/>
            </a:ln>
          </p:spPr>
          <p:txBody>
            <a:bodyPr lIns="0" tIns="0" rIns="0" bIns="0"/>
            <a:lstStyle>
              <a:lvl1pPr algn="ctr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1pPr>
              <a:lvl2pPr marL="742950" indent="-285750" algn="ctr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2pPr>
              <a:lvl3pPr marL="1143000" indent="-228600" algn="ctr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3pPr>
              <a:lvl4pPr marL="1600200" indent="-228600" algn="ctr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4pPr>
              <a:lvl5pPr marL="2057400" indent="-228600" algn="ctr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9pPr>
            </a:lstStyle>
            <a:p>
              <a:pPr eaLnBrk="1" hangingPunct="1">
                <a:defRPr/>
              </a:pPr>
              <a:endParaRPr lang="id-ID" altLang="en-TR"/>
            </a:p>
          </p:txBody>
        </p:sp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A60C33FB-81E9-DB41-8859-305C7C37C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24"/>
              <a:ext cx="72" cy="344"/>
            </a:xfrm>
            <a:prstGeom prst="rect">
              <a:avLst/>
            </a:prstGeom>
            <a:solidFill>
              <a:srgbClr val="C23735"/>
            </a:solidFill>
            <a:ln>
              <a:noFill/>
            </a:ln>
          </p:spPr>
          <p:txBody>
            <a:bodyPr lIns="0" tIns="0" rIns="0" bIns="0"/>
            <a:lstStyle>
              <a:lvl1pPr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1pPr>
              <a:lvl2pPr marL="742950" indent="-28575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2pPr>
              <a:lvl3pPr marL="11430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3pPr>
              <a:lvl4pPr marL="16002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4pPr>
              <a:lvl5pPr marL="20574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9pPr>
            </a:lstStyle>
            <a:p>
              <a:pPr algn="ctr" eaLnBrk="1" hangingPunct="1">
                <a:defRPr/>
              </a:pPr>
              <a:endParaRPr lang="id-ID" altLang="en-TR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5D3E9E8-0D59-DD41-A3AB-F88DD2143D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517" y="634629"/>
            <a:ext cx="519451" cy="68847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67610C-373D-5243-AFA6-96FFF561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35CEB4-7453-654B-877B-D28C689F5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79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70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85000"/>
              <a:lumOff val="15000"/>
            </a:schemeClr>
          </a:solidFill>
          <a:latin typeface="Dubai" panose="020B0503030403030204" pitchFamily="34" charset="-78"/>
          <a:ea typeface="+mj-ea"/>
          <a:cs typeface="Dubai" panose="020B0503030403030204" pitchFamily="34" charset="-78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TR" sz="900" i="0" kern="1200" dirty="0" smtClean="0">
          <a:solidFill>
            <a:schemeClr val="tx1"/>
          </a:solidFill>
          <a:effectLst/>
          <a:latin typeface="Montserrat" pitchFamily="2" charset="77"/>
          <a:ea typeface="+mn-ea"/>
          <a:cs typeface="Dubai" panose="020B0503030403030204" pitchFamily="34" charset="-7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40F937-6F9A-F348-BE2D-3D853E6CA3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078CE9-5347-C04B-B303-951BAE165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1263"/>
            <a:ext cx="10515600" cy="32154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THE </a:t>
            </a:r>
            <a:br>
              <a:rPr lang="en-US" dirty="0"/>
            </a:br>
            <a:r>
              <a:rPr lang="en-US" dirty="0"/>
              <a:t>PROJECT</a:t>
            </a:r>
            <a:endParaRPr lang="en-T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5EFB60-E9FE-224F-A124-A4D14FE6D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tr-TR"/>
              <a:t>ŞİRKET HASSAS</a:t>
            </a:r>
            <a:endParaRPr lang="en-TR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BFCF034-3822-9446-A4B4-66DE1B99F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9267" y="626592"/>
            <a:ext cx="2582862" cy="108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67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98" r:id="rId3"/>
    <p:sldLayoutId id="2147483699" r:id="rId4"/>
    <p:sldLayoutId id="2147483708" r:id="rId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9000" b="1" kern="1200">
          <a:solidFill>
            <a:schemeClr val="tx1">
              <a:lumMod val="85000"/>
              <a:lumOff val="15000"/>
            </a:schemeClr>
          </a:solidFill>
          <a:latin typeface="Franklin Gothic Medium" panose="020B0603020102020204" pitchFamily="34" charset="0"/>
          <a:ea typeface="+mj-ea"/>
          <a:cs typeface="Dubai" panose="020B050303040303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B80F9E-0BC4-954A-8C39-E46FD4A18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grpSp>
        <p:nvGrpSpPr>
          <p:cNvPr id="10" name="Group 7">
            <a:extLst>
              <a:ext uri="{FF2B5EF4-FFF2-40B4-BE49-F238E27FC236}">
                <a16:creationId xmlns:a16="http://schemas.microsoft.com/office/drawing/2014/main" id="{66F889DA-6CBE-2B48-9091-FDD446A5FD07}"/>
              </a:ext>
            </a:extLst>
          </p:cNvPr>
          <p:cNvGrpSpPr>
            <a:grpSpLocks/>
          </p:cNvGrpSpPr>
          <p:nvPr/>
        </p:nvGrpSpPr>
        <p:grpSpPr bwMode="auto">
          <a:xfrm>
            <a:off x="632799" y="3952887"/>
            <a:ext cx="1862308" cy="79398"/>
            <a:chOff x="0" y="0"/>
            <a:chExt cx="2627" cy="112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E81BDEA5-2A56-CC44-B739-6BC5494F6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75" cy="11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1pPr>
              <a:lvl2pPr marL="742950" indent="-28575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2pPr>
              <a:lvl3pPr marL="11430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3pPr>
              <a:lvl4pPr marL="16002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4pPr>
              <a:lvl5pPr marL="20574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9pPr>
            </a:lstStyle>
            <a:p>
              <a:pPr algn="ctr" eaLnBrk="1" hangingPunct="1"/>
              <a:endParaRPr lang="id-ID" altLang="en-TR"/>
            </a:p>
          </p:txBody>
        </p: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865DA970-4978-674E-9B9E-6834EE47D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" y="0"/>
              <a:ext cx="876" cy="11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1pPr>
              <a:lvl2pPr marL="742950" indent="-28575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2pPr>
              <a:lvl3pPr marL="11430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3pPr>
              <a:lvl4pPr marL="16002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4pPr>
              <a:lvl5pPr marL="20574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9pPr>
            </a:lstStyle>
            <a:p>
              <a:pPr algn="ctr" eaLnBrk="1" hangingPunct="1"/>
              <a:endParaRPr lang="id-ID" altLang="en-TR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280C7F79-3A2C-5C4F-9F13-5CC4ECAA7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0"/>
              <a:ext cx="876" cy="11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54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 eaLnBrk="1" hangingPunct="1">
                <a:defRPr/>
              </a:pPr>
              <a:endParaRPr lang="id-ID">
                <a:latin typeface="Gill Sans" charset="0"/>
                <a:ea typeface="Heiti SC Light" charset="0"/>
                <a:cs typeface="Heiti SC Light" charset="0"/>
                <a:sym typeface="Gill Sans" charset="0"/>
              </a:endParaRPr>
            </a:p>
          </p:txBody>
        </p:sp>
      </p:grp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10C61AF3-91AA-8649-859A-26807A554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tr-TR"/>
              <a:t>ŞİRKET HASSAS</a:t>
            </a:r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108820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376194-9802-AF49-8087-CA8740C85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FF20B56-ED48-BE46-9276-35A4F63FF65C}"/>
              </a:ext>
            </a:extLst>
          </p:cNvPr>
          <p:cNvGrpSpPr>
            <a:grpSpLocks/>
          </p:cNvGrpSpPr>
          <p:nvPr/>
        </p:nvGrpSpPr>
        <p:grpSpPr bwMode="auto">
          <a:xfrm>
            <a:off x="632799" y="3952887"/>
            <a:ext cx="1862308" cy="79398"/>
            <a:chOff x="0" y="0"/>
            <a:chExt cx="2627" cy="112"/>
          </a:xfrm>
        </p:grpSpPr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8F02C2B3-C444-0E45-BE3C-B1A771517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75" cy="11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1pPr>
              <a:lvl2pPr marL="742950" indent="-28575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2pPr>
              <a:lvl3pPr marL="11430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3pPr>
              <a:lvl4pPr marL="16002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4pPr>
              <a:lvl5pPr marL="20574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9pPr>
            </a:lstStyle>
            <a:p>
              <a:pPr algn="ctr" eaLnBrk="1" hangingPunct="1"/>
              <a:endParaRPr lang="id-ID" altLang="en-TR"/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E8574151-71E7-9046-BFFC-F0C2C17D6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" y="0"/>
              <a:ext cx="876" cy="11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1pPr>
              <a:lvl2pPr marL="742950" indent="-28575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2pPr>
              <a:lvl3pPr marL="11430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3pPr>
              <a:lvl4pPr marL="16002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4pPr>
              <a:lvl5pPr marL="20574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9pPr>
            </a:lstStyle>
            <a:p>
              <a:pPr algn="ctr" eaLnBrk="1" hangingPunct="1"/>
              <a:endParaRPr lang="id-ID" altLang="en-TR"/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8E993140-091A-2941-A6CB-043D9F035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0"/>
              <a:ext cx="876" cy="11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54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 eaLnBrk="1" hangingPunct="1">
                <a:defRPr/>
              </a:pPr>
              <a:endParaRPr lang="id-ID">
                <a:latin typeface="Gill Sans" charset="0"/>
                <a:ea typeface="Heiti SC Light" charset="0"/>
                <a:cs typeface="Heiti SC Light" charset="0"/>
                <a:sym typeface="Gill Sans" charset="0"/>
              </a:endParaRPr>
            </a:p>
          </p:txBody>
        </p:sp>
      </p:grp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2D8CC19D-3A26-B140-91E6-85AF55A8EB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tr-TR"/>
              <a:t>ŞİRKET HASSAS</a:t>
            </a:r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66454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D1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166B74-2729-2140-B9F2-CC8B398C4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80CFD5E-EDE1-084C-8C32-32A617E90051}"/>
              </a:ext>
            </a:extLst>
          </p:cNvPr>
          <p:cNvGrpSpPr>
            <a:grpSpLocks/>
          </p:cNvGrpSpPr>
          <p:nvPr/>
        </p:nvGrpSpPr>
        <p:grpSpPr bwMode="auto">
          <a:xfrm>
            <a:off x="632799" y="3952887"/>
            <a:ext cx="1862308" cy="79398"/>
            <a:chOff x="0" y="0"/>
            <a:chExt cx="2627" cy="112"/>
          </a:xfrm>
        </p:grpSpPr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913E8E62-E2FC-8147-A9DD-1ED15E09B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75" cy="11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1pPr>
              <a:lvl2pPr marL="742950" indent="-28575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2pPr>
              <a:lvl3pPr marL="11430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3pPr>
              <a:lvl4pPr marL="16002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4pPr>
              <a:lvl5pPr marL="20574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9pPr>
            </a:lstStyle>
            <a:p>
              <a:pPr algn="ctr" eaLnBrk="1" hangingPunct="1"/>
              <a:endParaRPr lang="id-ID" altLang="en-TR"/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2BF6A11D-BC30-8C43-9D03-DB241A071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" y="0"/>
              <a:ext cx="876" cy="11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1pPr>
              <a:lvl2pPr marL="742950" indent="-28575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2pPr>
              <a:lvl3pPr marL="11430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3pPr>
              <a:lvl4pPr marL="16002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4pPr>
              <a:lvl5pPr marL="20574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9pPr>
            </a:lstStyle>
            <a:p>
              <a:pPr algn="ctr" eaLnBrk="1" hangingPunct="1"/>
              <a:endParaRPr lang="id-ID" altLang="en-TR"/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76BC7AA8-AF11-144A-A12B-27209BB8F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0"/>
              <a:ext cx="876" cy="11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54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 eaLnBrk="1" hangingPunct="1">
                <a:defRPr/>
              </a:pPr>
              <a:endParaRPr lang="id-ID">
                <a:latin typeface="Gill Sans" charset="0"/>
                <a:ea typeface="Heiti SC Light" charset="0"/>
                <a:cs typeface="Heiti SC Light" charset="0"/>
                <a:sym typeface="Gill Sans" charset="0"/>
              </a:endParaRPr>
            </a:p>
          </p:txBody>
        </p:sp>
      </p:grp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994EC79E-632A-4A4A-A9E7-BB8E766D5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tr-TR"/>
              <a:t>ŞİRKET HASSAS</a:t>
            </a:r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378215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236ED5E-1EE9-2B4D-A8F6-D39488650D83}"/>
              </a:ext>
            </a:extLst>
          </p:cNvPr>
          <p:cNvGrpSpPr/>
          <p:nvPr/>
        </p:nvGrpSpPr>
        <p:grpSpPr>
          <a:xfrm>
            <a:off x="5173830" y="0"/>
            <a:ext cx="6858000" cy="6858000"/>
            <a:chOff x="5334000" y="0"/>
            <a:chExt cx="6858000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40F937-6F9A-F348-BE2D-3D853E6CA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4000" y="0"/>
              <a:ext cx="6858000" cy="685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BFCF034-3822-9446-A4B4-66DE1B99F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9267" y="626592"/>
              <a:ext cx="2582862" cy="1080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E078CE9-5347-C04B-B303-951BAE165577}"/>
              </a:ext>
            </a:extLst>
          </p:cNvPr>
          <p:cNvSpPr>
            <a:spLocks noGrp="1"/>
          </p:cNvSpPr>
          <p:nvPr/>
        </p:nvSpPr>
        <p:spPr>
          <a:xfrm>
            <a:off x="678030" y="1821263"/>
            <a:ext cx="10515600" cy="32154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  <a:ea typeface="+mj-ea"/>
                <a:cs typeface="Dubai" panose="020B0503030403030204" pitchFamily="34" charset="-78"/>
              </a:defRPr>
            </a:lvl1pPr>
          </a:lstStyle>
          <a:p>
            <a:r>
              <a:rPr lang="tr-TR" dirty="0"/>
              <a:t>Arz ederim</a:t>
            </a:r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15929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57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A506203-8E20-1345-9D3E-384D613F5AC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57399" y="708434"/>
            <a:ext cx="45719" cy="614667"/>
            <a:chOff x="0" y="0"/>
            <a:chExt cx="72" cy="968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054D2098-BFBD-BB4C-8983-AAF6346E7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2" cy="640"/>
            </a:xfrm>
            <a:prstGeom prst="rect">
              <a:avLst/>
            </a:prstGeom>
            <a:solidFill>
              <a:srgbClr val="263877"/>
            </a:solidFill>
            <a:ln>
              <a:noFill/>
            </a:ln>
          </p:spPr>
          <p:txBody>
            <a:bodyPr lIns="0" tIns="0" rIns="0" bIns="0"/>
            <a:lstStyle>
              <a:lvl1pPr algn="ctr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1pPr>
              <a:lvl2pPr marL="742950" indent="-285750" algn="ctr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2pPr>
              <a:lvl3pPr marL="1143000" indent="-228600" algn="ctr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3pPr>
              <a:lvl4pPr marL="1600200" indent="-228600" algn="ctr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4pPr>
              <a:lvl5pPr marL="2057400" indent="-228600" algn="ctr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9pPr>
            </a:lstStyle>
            <a:p>
              <a:pPr eaLnBrk="1" hangingPunct="1">
                <a:defRPr/>
              </a:pPr>
              <a:endParaRPr lang="id-ID" altLang="en-TR"/>
            </a:p>
          </p:txBody>
        </p:sp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A60C33FB-81E9-DB41-8859-305C7C37C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24"/>
              <a:ext cx="72" cy="344"/>
            </a:xfrm>
            <a:prstGeom prst="rect">
              <a:avLst/>
            </a:prstGeom>
            <a:solidFill>
              <a:srgbClr val="C23735"/>
            </a:solidFill>
            <a:ln>
              <a:noFill/>
            </a:ln>
          </p:spPr>
          <p:txBody>
            <a:bodyPr lIns="0" tIns="0" rIns="0" bIns="0"/>
            <a:lstStyle>
              <a:lvl1pPr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1pPr>
              <a:lvl2pPr marL="742950" indent="-28575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2pPr>
              <a:lvl3pPr marL="11430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3pPr>
              <a:lvl4pPr marL="16002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4pPr>
              <a:lvl5pPr marL="20574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9pPr>
            </a:lstStyle>
            <a:p>
              <a:pPr algn="ctr" eaLnBrk="1" hangingPunct="1">
                <a:defRPr/>
              </a:pPr>
              <a:endParaRPr lang="id-ID" altLang="en-TR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5D3E9E8-0D59-DD41-A3AB-F88DD2143D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517" y="634629"/>
            <a:ext cx="519451" cy="68847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67610C-373D-5243-AFA6-96FFF561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35CEB4-7453-654B-877B-D28C689F5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ŞİRKET HASSAS</a:t>
            </a:r>
          </a:p>
        </p:txBody>
      </p:sp>
    </p:spTree>
    <p:extLst>
      <p:ext uri="{BB962C8B-B14F-4D97-AF65-F5344CB8AC3E}">
        <p14:creationId xmlns:p14="http://schemas.microsoft.com/office/powerpoint/2010/main" val="180331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85000"/>
              <a:lumOff val="15000"/>
            </a:schemeClr>
          </a:solidFill>
          <a:latin typeface="Dubai" panose="020B0503030403030204" pitchFamily="34" charset="-78"/>
          <a:ea typeface="+mj-ea"/>
          <a:cs typeface="Dubai" panose="020B0503030403030204" pitchFamily="34" charset="-78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TR" sz="900" i="0" kern="1200" dirty="0" smtClean="0">
          <a:solidFill>
            <a:schemeClr val="tx1"/>
          </a:solidFill>
          <a:effectLst/>
          <a:latin typeface="Montserrat" pitchFamily="2" charset="77"/>
          <a:ea typeface="+mn-ea"/>
          <a:cs typeface="Dubai" panose="020B0503030403030204" pitchFamily="34" charset="-7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A506203-8E20-1345-9D3E-384D613F5AC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57399" y="708434"/>
            <a:ext cx="45719" cy="614667"/>
            <a:chOff x="0" y="0"/>
            <a:chExt cx="72" cy="968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054D2098-BFBD-BB4C-8983-AAF6346E7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2" cy="640"/>
            </a:xfrm>
            <a:prstGeom prst="rect">
              <a:avLst/>
            </a:prstGeom>
            <a:solidFill>
              <a:srgbClr val="263877"/>
            </a:solidFill>
            <a:ln>
              <a:noFill/>
            </a:ln>
          </p:spPr>
          <p:txBody>
            <a:bodyPr lIns="0" tIns="0" rIns="0" bIns="0"/>
            <a:lstStyle>
              <a:lvl1pPr algn="ctr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1pPr>
              <a:lvl2pPr marL="742950" indent="-285750" algn="ctr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2pPr>
              <a:lvl3pPr marL="1143000" indent="-228600" algn="ctr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3pPr>
              <a:lvl4pPr marL="1600200" indent="-228600" algn="ctr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4pPr>
              <a:lvl5pPr marL="2057400" indent="-228600" algn="ctr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9pPr>
            </a:lstStyle>
            <a:p>
              <a:pPr eaLnBrk="1" hangingPunct="1">
                <a:defRPr/>
              </a:pPr>
              <a:endParaRPr lang="id-ID" altLang="en-TR"/>
            </a:p>
          </p:txBody>
        </p:sp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A60C33FB-81E9-DB41-8859-305C7C37C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24"/>
              <a:ext cx="72" cy="344"/>
            </a:xfrm>
            <a:prstGeom prst="rect">
              <a:avLst/>
            </a:prstGeom>
            <a:solidFill>
              <a:srgbClr val="C23735"/>
            </a:solidFill>
            <a:ln>
              <a:noFill/>
            </a:ln>
          </p:spPr>
          <p:txBody>
            <a:bodyPr lIns="0" tIns="0" rIns="0" bIns="0"/>
            <a:lstStyle>
              <a:lvl1pPr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1pPr>
              <a:lvl2pPr marL="742950" indent="-28575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2pPr>
              <a:lvl3pPr marL="11430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3pPr>
              <a:lvl4pPr marL="16002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4pPr>
              <a:lvl5pPr marL="2057400" indent="-228600"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panose="020B0502020104020203" pitchFamily="34" charset="-79"/>
                  <a:ea typeface="Heiti SC Light" panose="02000000000000000000" pitchFamily="2" charset="-128"/>
                  <a:cs typeface="Heiti SC Light" panose="02000000000000000000" pitchFamily="2" charset="-128"/>
                  <a:sym typeface="Gill Sans" panose="020B0502020104020203" pitchFamily="34" charset="-79"/>
                </a:defRPr>
              </a:lvl9pPr>
            </a:lstStyle>
            <a:p>
              <a:pPr algn="ctr" eaLnBrk="1" hangingPunct="1">
                <a:defRPr/>
              </a:pPr>
              <a:endParaRPr lang="id-ID" altLang="en-TR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5D3E9E8-0D59-DD41-A3AB-F88DD2143D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517" y="634629"/>
            <a:ext cx="519451" cy="68847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67610C-373D-5243-AFA6-96FFF561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43" y="63675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A5C6-CB4B-4D72-8E07-3484B55D03F3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35CEB4-7453-654B-877B-D28C689F5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34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24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85000"/>
              <a:lumOff val="15000"/>
            </a:schemeClr>
          </a:solidFill>
          <a:latin typeface="Dubai" panose="020B0503030403030204" pitchFamily="34" charset="-78"/>
          <a:ea typeface="+mj-ea"/>
          <a:cs typeface="Dubai" panose="020B0503030403030204" pitchFamily="34" charset="-78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TR" sz="900" i="0" kern="1200" dirty="0" smtClean="0">
          <a:solidFill>
            <a:schemeClr val="tx1"/>
          </a:solidFill>
          <a:effectLst/>
          <a:latin typeface="Montserrat" pitchFamily="2" charset="77"/>
          <a:ea typeface="+mn-ea"/>
          <a:cs typeface="Dubai" panose="020B0503030403030204" pitchFamily="34" charset="-7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5" Type="http://schemas.openxmlformats.org/officeDocument/2006/relationships/image" Target="../media/image31.png"/><Relationship Id="rId10" Type="http://schemas.openxmlformats.org/officeDocument/2006/relationships/diagramData" Target="../diagrams/data4.xml"/><Relationship Id="rId4" Type="http://schemas.openxmlformats.org/officeDocument/2006/relationships/image" Target="../media/image8.png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diagramDrawing" Target="../diagrams/drawing5.xml"/><Relationship Id="rId18" Type="http://schemas.microsoft.com/office/2007/relationships/diagramDrawing" Target="../diagrams/drawing6.xml"/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12" Type="http://schemas.openxmlformats.org/officeDocument/2006/relationships/diagramColors" Target="../diagrams/colors5.xml"/><Relationship Id="rId17" Type="http://schemas.openxmlformats.org/officeDocument/2006/relationships/diagramColors" Target="../diagrams/colors6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diagramQuickStyle" Target="../diagrams/quickStyle5.xml"/><Relationship Id="rId5" Type="http://schemas.openxmlformats.org/officeDocument/2006/relationships/image" Target="../media/image32.png"/><Relationship Id="rId15" Type="http://schemas.openxmlformats.org/officeDocument/2006/relationships/diagramLayout" Target="../diagrams/layout6.xml"/><Relationship Id="rId10" Type="http://schemas.openxmlformats.org/officeDocument/2006/relationships/diagramLayout" Target="../diagrams/layout5.xml"/><Relationship Id="rId4" Type="http://schemas.openxmlformats.org/officeDocument/2006/relationships/image" Target="../media/image8.png"/><Relationship Id="rId9" Type="http://schemas.openxmlformats.org/officeDocument/2006/relationships/diagramData" Target="../diagrams/data5.xml"/><Relationship Id="rId14" Type="http://schemas.openxmlformats.org/officeDocument/2006/relationships/diagramData" Target="../diagrams/data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40.png"/><Relationship Id="rId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39.jp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microsoft.com/office/2007/relationships/diagramDrawing" Target="../diagrams/drawing7.xml"/><Relationship Id="rId18" Type="http://schemas.openxmlformats.org/officeDocument/2006/relationships/image" Target="../media/image45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12" Type="http://schemas.openxmlformats.org/officeDocument/2006/relationships/diagramColors" Target="../diagrams/colors7.xml"/><Relationship Id="rId17" Type="http://schemas.microsoft.com/office/2007/relationships/hdphoto" Target="../media/hdphoto1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diagramQuickStyle" Target="../diagrams/quickStyle7.xml"/><Relationship Id="rId5" Type="http://schemas.openxmlformats.org/officeDocument/2006/relationships/image" Target="../media/image33.png"/><Relationship Id="rId15" Type="http://schemas.openxmlformats.org/officeDocument/2006/relationships/image" Target="../media/image44.png"/><Relationship Id="rId10" Type="http://schemas.openxmlformats.org/officeDocument/2006/relationships/diagramLayout" Target="../diagrams/layout7.xml"/><Relationship Id="rId4" Type="http://schemas.openxmlformats.org/officeDocument/2006/relationships/image" Target="../media/image32.png"/><Relationship Id="rId9" Type="http://schemas.openxmlformats.org/officeDocument/2006/relationships/diagramData" Target="../diagrams/data7.xml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46.png"/><Relationship Id="rId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.docx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Word_Document13.docx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chart" Target="../charts/chart13.xml"/><Relationship Id="rId10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878" y="1999567"/>
            <a:ext cx="9095497" cy="28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7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Resim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3" y="547661"/>
            <a:ext cx="5161756" cy="2587298"/>
          </a:xfrm>
          <a:prstGeom prst="rect">
            <a:avLst/>
          </a:prstGeom>
        </p:spPr>
      </p:pic>
      <p:sp>
        <p:nvSpPr>
          <p:cNvPr id="10" name="Freeform 6"/>
          <p:cNvSpPr>
            <a:spLocks/>
          </p:cNvSpPr>
          <p:nvPr/>
        </p:nvSpPr>
        <p:spPr bwMode="auto">
          <a:xfrm>
            <a:off x="6326787" y="3120079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5682090" y="2516975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42" y="3120079"/>
            <a:ext cx="6444344" cy="2988574"/>
          </a:xfrm>
          <a:prstGeom prst="rect">
            <a:avLst/>
          </a:prstGeom>
        </p:spPr>
      </p:pic>
      <p:sp>
        <p:nvSpPr>
          <p:cNvPr id="67" name="Freeform 6">
            <a:extLst>
              <a:ext uri="{FF2B5EF4-FFF2-40B4-BE49-F238E27FC236}">
                <a16:creationId xmlns:a16="http://schemas.microsoft.com/office/drawing/2014/main" id="{7C25F4D6-FEBC-42A4-99BD-063339A8E413}"/>
              </a:ext>
            </a:extLst>
          </p:cNvPr>
          <p:cNvSpPr>
            <a:spLocks/>
          </p:cNvSpPr>
          <p:nvPr/>
        </p:nvSpPr>
        <p:spPr bwMode="auto">
          <a:xfrm>
            <a:off x="5958586" y="2963852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0" name="Freeform 54">
            <a:extLst>
              <a:ext uri="{FF2B5EF4-FFF2-40B4-BE49-F238E27FC236}">
                <a16:creationId xmlns:a16="http://schemas.microsoft.com/office/drawing/2014/main" id="{B0815432-9B4C-44A1-A5BD-5B78060B5562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6711 w 6716"/>
              <a:gd name="T1" fmla="*/ 0 h 4320"/>
              <a:gd name="T2" fmla="*/ 0 w 6716"/>
              <a:gd name="T3" fmla="*/ 0 h 4320"/>
              <a:gd name="T4" fmla="*/ 0 w 6716"/>
              <a:gd name="T5" fmla="*/ 4320 h 4320"/>
              <a:gd name="T6" fmla="*/ 6716 w 6716"/>
              <a:gd name="T7" fmla="*/ 4320 h 4320"/>
              <a:gd name="T8" fmla="*/ 4092 w 6716"/>
              <a:gd name="T9" fmla="*/ 2158 h 4320"/>
              <a:gd name="T10" fmla="*/ 6711 w 6716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16" h="4320">
                <a:moveTo>
                  <a:pt x="6711" y="0"/>
                </a:moveTo>
                <a:lnTo>
                  <a:pt x="0" y="0"/>
                </a:lnTo>
                <a:lnTo>
                  <a:pt x="0" y="4320"/>
                </a:lnTo>
                <a:lnTo>
                  <a:pt x="6716" y="4320"/>
                </a:lnTo>
                <a:lnTo>
                  <a:pt x="4092" y="2158"/>
                </a:lnTo>
                <a:lnTo>
                  <a:pt x="67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81" name="Grup 4">
            <a:extLst>
              <a:ext uri="{FF2B5EF4-FFF2-40B4-BE49-F238E27FC236}">
                <a16:creationId xmlns:a16="http://schemas.microsoft.com/office/drawing/2014/main" id="{F9FC2BE1-ED82-4405-A689-7C782B1C8777}"/>
              </a:ext>
            </a:extLst>
          </p:cNvPr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82" name="Metin kutusu 5">
              <a:extLst>
                <a:ext uri="{FF2B5EF4-FFF2-40B4-BE49-F238E27FC236}">
                  <a16:creationId xmlns:a16="http://schemas.microsoft.com/office/drawing/2014/main" id="{FD7B2913-4953-492E-8A80-8004D8FCAB9D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83" name="Düz Bağlayıcı 107">
              <a:extLst>
                <a:ext uri="{FF2B5EF4-FFF2-40B4-BE49-F238E27FC236}">
                  <a16:creationId xmlns:a16="http://schemas.microsoft.com/office/drawing/2014/main" id="{CB4D4F62-5D6E-4A18-AA69-DB85F82E6F4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up 112">
            <a:extLst>
              <a:ext uri="{FF2B5EF4-FFF2-40B4-BE49-F238E27FC236}">
                <a16:creationId xmlns:a16="http://schemas.microsoft.com/office/drawing/2014/main" id="{2DCEA4F0-E871-46DB-94CD-9428E0D7E6B5}"/>
              </a:ext>
            </a:extLst>
          </p:cNvPr>
          <p:cNvGrpSpPr/>
          <p:nvPr/>
        </p:nvGrpSpPr>
        <p:grpSpPr>
          <a:xfrm>
            <a:off x="386068" y="250489"/>
            <a:ext cx="523113" cy="708343"/>
            <a:chOff x="5682090" y="2516975"/>
            <a:chExt cx="1669676" cy="2260897"/>
          </a:xfrm>
        </p:grpSpPr>
        <p:sp>
          <p:nvSpPr>
            <p:cNvPr id="86" name="Freeform 5">
              <a:extLst>
                <a:ext uri="{FF2B5EF4-FFF2-40B4-BE49-F238E27FC236}">
                  <a16:creationId xmlns:a16="http://schemas.microsoft.com/office/drawing/2014/main" id="{EBD92528-D81E-4529-AD42-88BA542CE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7" name="Freeform 6">
              <a:extLst>
                <a:ext uri="{FF2B5EF4-FFF2-40B4-BE49-F238E27FC236}">
                  <a16:creationId xmlns:a16="http://schemas.microsoft.com/office/drawing/2014/main" id="{CF557A82-A0B9-4AB4-AA3E-2EC3989A5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8" name="Freeform 7">
              <a:extLst>
                <a:ext uri="{FF2B5EF4-FFF2-40B4-BE49-F238E27FC236}">
                  <a16:creationId xmlns:a16="http://schemas.microsoft.com/office/drawing/2014/main" id="{F3AAAC4A-5AE8-4545-9DD2-460F7472E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9" name="Freeform 8">
              <a:extLst>
                <a:ext uri="{FF2B5EF4-FFF2-40B4-BE49-F238E27FC236}">
                  <a16:creationId xmlns:a16="http://schemas.microsoft.com/office/drawing/2014/main" id="{3E1B1C52-7F68-4F9D-B0D7-40766DF29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17" name="Metin kutusu 102">
            <a:extLst>
              <a:ext uri="{FF2B5EF4-FFF2-40B4-BE49-F238E27FC236}">
                <a16:creationId xmlns:a16="http://schemas.microsoft.com/office/drawing/2014/main" id="{985B31A6-ECBA-4B82-BB9B-3CBEB85D3F51}"/>
              </a:ext>
            </a:extLst>
          </p:cNvPr>
          <p:cNvSpPr txBox="1"/>
          <p:nvPr/>
        </p:nvSpPr>
        <p:spPr>
          <a:xfrm>
            <a:off x="769624" y="307197"/>
            <a:ext cx="46701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800" b="1" dirty="0">
                <a:solidFill>
                  <a:srgbClr val="DD140E"/>
                </a:solidFill>
              </a:rPr>
              <a:t>Organizasyon Yapısı</a:t>
            </a:r>
            <a:endParaRPr lang="x-none" sz="3800" b="1" dirty="0">
              <a:solidFill>
                <a:srgbClr val="DD140E"/>
              </a:solidFill>
            </a:endParaRPr>
          </a:p>
        </p:txBody>
      </p: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2B84501B-4CEC-44C5-90EF-2E25DC52DE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418970"/>
              </p:ext>
            </p:extLst>
          </p:nvPr>
        </p:nvGraphicFramePr>
        <p:xfrm>
          <a:off x="767233" y="1897887"/>
          <a:ext cx="4233191" cy="4049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8" name="Freeform 6">
            <a:extLst>
              <a:ext uri="{FF2B5EF4-FFF2-40B4-BE49-F238E27FC236}">
                <a16:creationId xmlns:a16="http://schemas.microsoft.com/office/drawing/2014/main" id="{40036892-5809-4258-BAAC-2C3C29007160}"/>
              </a:ext>
            </a:extLst>
          </p:cNvPr>
          <p:cNvSpPr>
            <a:spLocks/>
          </p:cNvSpPr>
          <p:nvPr/>
        </p:nvSpPr>
        <p:spPr bwMode="auto">
          <a:xfrm>
            <a:off x="10400265" y="3538724"/>
            <a:ext cx="498362" cy="1417167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8836BEF1-F1DC-4104-85AF-F35C29479BB9}"/>
              </a:ext>
            </a:extLst>
          </p:cNvPr>
          <p:cNvSpPr>
            <a:spLocks/>
          </p:cNvSpPr>
          <p:nvPr/>
        </p:nvSpPr>
        <p:spPr bwMode="auto">
          <a:xfrm>
            <a:off x="9896740" y="2935620"/>
            <a:ext cx="1454956" cy="629852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9B035244-C107-4FC6-B3F2-54F7C3581B85}"/>
              </a:ext>
            </a:extLst>
          </p:cNvPr>
          <p:cNvSpPr>
            <a:spLocks/>
          </p:cNvSpPr>
          <p:nvPr/>
        </p:nvSpPr>
        <p:spPr bwMode="auto">
          <a:xfrm>
            <a:off x="10400265" y="3538724"/>
            <a:ext cx="498362" cy="1417167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5C7DD5A8-BFD2-4177-A1CF-6B35B9124DE9}"/>
              </a:ext>
            </a:extLst>
          </p:cNvPr>
          <p:cNvSpPr>
            <a:spLocks/>
          </p:cNvSpPr>
          <p:nvPr/>
        </p:nvSpPr>
        <p:spPr bwMode="auto">
          <a:xfrm>
            <a:off x="9896740" y="2935620"/>
            <a:ext cx="1454956" cy="629852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55043BB2-8E4C-4497-93AC-B1135B3D34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7767650"/>
              </p:ext>
            </p:extLst>
          </p:nvPr>
        </p:nvGraphicFramePr>
        <p:xfrm>
          <a:off x="4653448" y="2972464"/>
          <a:ext cx="7159940" cy="3483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3" name="Curved Down Arrow 22">
            <a:extLst>
              <a:ext uri="{FF2B5EF4-FFF2-40B4-BE49-F238E27FC236}">
                <a16:creationId xmlns:a16="http://schemas.microsoft.com/office/drawing/2014/main" id="{D61C9F9F-DC6D-4CD2-8D2B-D804E2B3C11B}"/>
              </a:ext>
            </a:extLst>
          </p:cNvPr>
          <p:cNvSpPr/>
          <p:nvPr/>
        </p:nvSpPr>
        <p:spPr>
          <a:xfrm rot="501877" flipH="1">
            <a:off x="8438819" y="2362725"/>
            <a:ext cx="2211225" cy="659713"/>
          </a:xfrm>
          <a:prstGeom prst="curvedDownArrow">
            <a:avLst/>
          </a:prstGeom>
          <a:solidFill>
            <a:srgbClr val="DD14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4" name="Curved Down Arrow 23">
            <a:extLst>
              <a:ext uri="{FF2B5EF4-FFF2-40B4-BE49-F238E27FC236}">
                <a16:creationId xmlns:a16="http://schemas.microsoft.com/office/drawing/2014/main" id="{7EC3A564-5656-4728-8C8E-33DBB8D1BD52}"/>
              </a:ext>
            </a:extLst>
          </p:cNvPr>
          <p:cNvSpPr/>
          <p:nvPr/>
        </p:nvSpPr>
        <p:spPr>
          <a:xfrm rot="501877" flipH="1">
            <a:off x="5514676" y="1573642"/>
            <a:ext cx="5775838" cy="1263513"/>
          </a:xfrm>
          <a:prstGeom prst="curvedDownArrow">
            <a:avLst/>
          </a:prstGeom>
          <a:solidFill>
            <a:srgbClr val="DD14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5" name="Curved Down Arrow 24">
            <a:extLst>
              <a:ext uri="{FF2B5EF4-FFF2-40B4-BE49-F238E27FC236}">
                <a16:creationId xmlns:a16="http://schemas.microsoft.com/office/drawing/2014/main" id="{31D749C5-53EF-4208-89C0-EA52D2598AF9}"/>
              </a:ext>
            </a:extLst>
          </p:cNvPr>
          <p:cNvSpPr/>
          <p:nvPr/>
        </p:nvSpPr>
        <p:spPr>
          <a:xfrm rot="501877" flipH="1">
            <a:off x="6131610" y="2056935"/>
            <a:ext cx="2234886" cy="659713"/>
          </a:xfrm>
          <a:prstGeom prst="curvedDownArrow">
            <a:avLst/>
          </a:prstGeom>
          <a:solidFill>
            <a:srgbClr val="DD14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36" name="Resim 142">
            <a:extLst>
              <a:ext uri="{FF2B5EF4-FFF2-40B4-BE49-F238E27FC236}">
                <a16:creationId xmlns:a16="http://schemas.microsoft.com/office/drawing/2014/main" id="{966CE293-B4DA-4611-93F9-86BF52BE846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1843">
            <a:off x="7469431" y="8813"/>
            <a:ext cx="3624614" cy="146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2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1.48148E-6 C 5E-6 0.0044 0.00365 0.0081 0.00808 0.0081 C 0.01329 0.0081 0.01524 0.00393 0.01602 0.00162 L 0.01693 -0.00185 C 0.01771 -0.00417 0.01967 -0.0081 0.02566 -0.0081 C 0.02943 -0.0081 0.03386 -0.00463 0.03386 1.48148E-6 C 0.03386 0.0044 0.02943 0.0081 0.02566 0.0081 C 0.01967 0.0081 0.01771 0.00393 0.01693 0.00162 L 0.01602 -0.00185 C 0.01524 -0.00417 0.01329 -0.0081 0.00808 -0.0081 C 0.00365 -0.0081 5E-6 -0.00463 5E-6 1.48148E-6 Z " pathEditMode="relative" rAng="0" ptsTypes="AAAAAAAAAAA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decel="6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29167E-6 -3.33333E-6 C -2.29167E-6 0.0044 0.00365 0.00811 0.00808 0.00811 C 0.01328 0.00811 0.01524 0.00394 0.01602 0.00162 L 0.01693 -0.00185 C 0.01771 -0.00416 0.01966 -0.0081 0.02565 -0.0081 C 0.02943 -0.0081 0.03386 -0.00463 0.03386 -3.33333E-6 C 0.03386 0.0044 0.02943 0.00811 0.02565 0.00811 C 0.01966 0.00811 0.01771 0.00394 0.01693 0.00162 L 0.01602 -0.00185 C 0.01524 -0.00416 0.01328 -0.0081 0.00808 -0.0081 C 0.00365 -0.0081 -2.29167E-6 -0.00463 -2.29167E-6 -3.33333E-6 Z " pathEditMode="relative" rAng="0" ptsTypes="AAAAAAAAAAA">
                                      <p:cBhvr>
                                        <p:cTn id="16" dur="10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C 3.95833E-6 0.00185 0.00143 0.00347 0.00325 0.00347 C 0.00533 0.00347 0.00625 0.00162 0.00651 0.00069 L 0.0069 -0.0007 C 0.00716 -0.00162 0.00807 -0.00324 0.01054 -0.00324 C 0.01211 -0.00324 0.01393 -0.00185 0.01393 2.59259E-6 C 0.01393 0.00185 0.01211 0.00347 0.01054 0.00347 C 0.00807 0.00347 0.00716 0.00162 0.0069 0.00069 L 0.00651 -0.0007 C 0.00625 -0.00162 0.00533 -0.00324 0.00325 -0.00324 C 0.00143 -0.00324 3.95833E-6 -0.00185 3.95833E-6 2.59259E-6 Z " pathEditMode="relative" rAng="0" ptsTypes="AAAAAAAAAAA">
                                      <p:cBhvr>
                                        <p:cTn id="48" dur="10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7" grpId="0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Resim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3" y="547661"/>
            <a:ext cx="5161756" cy="2587298"/>
          </a:xfrm>
          <a:prstGeom prst="rect">
            <a:avLst/>
          </a:prstGeom>
        </p:spPr>
      </p:pic>
      <p:sp>
        <p:nvSpPr>
          <p:cNvPr id="10" name="Freeform 6"/>
          <p:cNvSpPr>
            <a:spLocks/>
          </p:cNvSpPr>
          <p:nvPr/>
        </p:nvSpPr>
        <p:spPr bwMode="auto">
          <a:xfrm>
            <a:off x="6326787" y="3120079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5682090" y="2516975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42" y="3120079"/>
            <a:ext cx="6444344" cy="2988574"/>
          </a:xfrm>
          <a:prstGeom prst="rect">
            <a:avLst/>
          </a:prstGeom>
        </p:spPr>
      </p:pic>
      <p:sp>
        <p:nvSpPr>
          <p:cNvPr id="67" name="Freeform 6">
            <a:extLst>
              <a:ext uri="{FF2B5EF4-FFF2-40B4-BE49-F238E27FC236}">
                <a16:creationId xmlns:a16="http://schemas.microsoft.com/office/drawing/2014/main" id="{7C25F4D6-FEBC-42A4-99BD-063339A8E413}"/>
              </a:ext>
            </a:extLst>
          </p:cNvPr>
          <p:cNvSpPr>
            <a:spLocks/>
          </p:cNvSpPr>
          <p:nvPr/>
        </p:nvSpPr>
        <p:spPr bwMode="auto">
          <a:xfrm>
            <a:off x="5958586" y="2963852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0" name="Freeform 54">
            <a:extLst>
              <a:ext uri="{FF2B5EF4-FFF2-40B4-BE49-F238E27FC236}">
                <a16:creationId xmlns:a16="http://schemas.microsoft.com/office/drawing/2014/main" id="{B0815432-9B4C-44A1-A5BD-5B78060B5562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6711 w 6716"/>
              <a:gd name="T1" fmla="*/ 0 h 4320"/>
              <a:gd name="T2" fmla="*/ 0 w 6716"/>
              <a:gd name="T3" fmla="*/ 0 h 4320"/>
              <a:gd name="T4" fmla="*/ 0 w 6716"/>
              <a:gd name="T5" fmla="*/ 4320 h 4320"/>
              <a:gd name="T6" fmla="*/ 6716 w 6716"/>
              <a:gd name="T7" fmla="*/ 4320 h 4320"/>
              <a:gd name="T8" fmla="*/ 4092 w 6716"/>
              <a:gd name="T9" fmla="*/ 2158 h 4320"/>
              <a:gd name="T10" fmla="*/ 6711 w 6716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16" h="4320">
                <a:moveTo>
                  <a:pt x="6711" y="0"/>
                </a:moveTo>
                <a:lnTo>
                  <a:pt x="0" y="0"/>
                </a:lnTo>
                <a:lnTo>
                  <a:pt x="0" y="4320"/>
                </a:lnTo>
                <a:lnTo>
                  <a:pt x="6716" y="4320"/>
                </a:lnTo>
                <a:lnTo>
                  <a:pt x="4092" y="2158"/>
                </a:lnTo>
                <a:lnTo>
                  <a:pt x="67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81" name="Grup 4">
            <a:extLst>
              <a:ext uri="{FF2B5EF4-FFF2-40B4-BE49-F238E27FC236}">
                <a16:creationId xmlns:a16="http://schemas.microsoft.com/office/drawing/2014/main" id="{F9FC2BE1-ED82-4405-A689-7C782B1C8777}"/>
              </a:ext>
            </a:extLst>
          </p:cNvPr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82" name="Metin kutusu 5">
              <a:extLst>
                <a:ext uri="{FF2B5EF4-FFF2-40B4-BE49-F238E27FC236}">
                  <a16:creationId xmlns:a16="http://schemas.microsoft.com/office/drawing/2014/main" id="{FD7B2913-4953-492E-8A80-8004D8FCAB9D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83" name="Düz Bağlayıcı 107">
              <a:extLst>
                <a:ext uri="{FF2B5EF4-FFF2-40B4-BE49-F238E27FC236}">
                  <a16:creationId xmlns:a16="http://schemas.microsoft.com/office/drawing/2014/main" id="{CB4D4F62-5D6E-4A18-AA69-DB85F82E6F4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60C0F31-9852-4FA1-9EB7-02AF2C289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49273"/>
            <a:ext cx="6326787" cy="1325097"/>
          </a:xfrm>
          <a:prstGeom prst="rect">
            <a:avLst/>
          </a:prstGeom>
        </p:spPr>
      </p:pic>
      <p:grpSp>
        <p:nvGrpSpPr>
          <p:cNvPr id="19" name="Grup 24">
            <a:extLst>
              <a:ext uri="{FF2B5EF4-FFF2-40B4-BE49-F238E27FC236}">
                <a16:creationId xmlns:a16="http://schemas.microsoft.com/office/drawing/2014/main" id="{EDB3962F-FFD4-4FD7-B6A1-BEC6B02FCE25}"/>
              </a:ext>
            </a:extLst>
          </p:cNvPr>
          <p:cNvGrpSpPr/>
          <p:nvPr/>
        </p:nvGrpSpPr>
        <p:grpSpPr>
          <a:xfrm>
            <a:off x="153386" y="6029364"/>
            <a:ext cx="3414782" cy="880860"/>
            <a:chOff x="1416088" y="1952506"/>
            <a:chExt cx="7889781" cy="1990698"/>
          </a:xfrm>
        </p:grpSpPr>
        <p:pic>
          <p:nvPicPr>
            <p:cNvPr id="20" name="Resim 25">
              <a:extLst>
                <a:ext uri="{FF2B5EF4-FFF2-40B4-BE49-F238E27FC236}">
                  <a16:creationId xmlns:a16="http://schemas.microsoft.com/office/drawing/2014/main" id="{9E3EE2EE-6FE0-41BC-8ED9-1B50C2564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19872" y="2580192"/>
              <a:ext cx="2537574" cy="1363012"/>
            </a:xfrm>
            <a:prstGeom prst="rect">
              <a:avLst/>
            </a:prstGeom>
          </p:spPr>
        </p:pic>
        <p:pic>
          <p:nvPicPr>
            <p:cNvPr id="21" name="Resim 26">
              <a:extLst>
                <a:ext uri="{FF2B5EF4-FFF2-40B4-BE49-F238E27FC236}">
                  <a16:creationId xmlns:a16="http://schemas.microsoft.com/office/drawing/2014/main" id="{7C91ACF7-4EE6-457B-AE98-B345BD992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6088" y="2227868"/>
              <a:ext cx="2060783" cy="1364639"/>
            </a:xfrm>
            <a:prstGeom prst="rect">
              <a:avLst/>
            </a:prstGeom>
          </p:spPr>
        </p:pic>
        <p:pic>
          <p:nvPicPr>
            <p:cNvPr id="22" name="Resim 27">
              <a:extLst>
                <a:ext uri="{FF2B5EF4-FFF2-40B4-BE49-F238E27FC236}">
                  <a16:creationId xmlns:a16="http://schemas.microsoft.com/office/drawing/2014/main" id="{57D12356-7124-437A-9C68-C643DDAA3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0943" y="1952506"/>
              <a:ext cx="2194926" cy="1643260"/>
            </a:xfrm>
            <a:prstGeom prst="rect">
              <a:avLst/>
            </a:prstGeom>
          </p:spPr>
        </p:pic>
        <p:grpSp>
          <p:nvGrpSpPr>
            <p:cNvPr id="23" name="Grup 28">
              <a:extLst>
                <a:ext uri="{FF2B5EF4-FFF2-40B4-BE49-F238E27FC236}">
                  <a16:creationId xmlns:a16="http://schemas.microsoft.com/office/drawing/2014/main" id="{62B244BD-4BFF-4CE8-8777-D66CC936B5D7}"/>
                </a:ext>
              </a:extLst>
            </p:cNvPr>
            <p:cNvGrpSpPr/>
            <p:nvPr/>
          </p:nvGrpSpPr>
          <p:grpSpPr>
            <a:xfrm>
              <a:off x="3776180" y="3105925"/>
              <a:ext cx="3011039" cy="516725"/>
              <a:chOff x="3776180" y="2283393"/>
              <a:chExt cx="3011039" cy="1319162"/>
            </a:xfrm>
          </p:grpSpPr>
          <p:cxnSp>
            <p:nvCxnSpPr>
              <p:cNvPr id="24" name="Düz Bağlayıcı 29">
                <a:extLst>
                  <a:ext uri="{FF2B5EF4-FFF2-40B4-BE49-F238E27FC236}">
                    <a16:creationId xmlns:a16="http://schemas.microsoft.com/office/drawing/2014/main" id="{8BA8685D-DF97-482C-AF9A-B70D817F1F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6180" y="2293441"/>
                <a:ext cx="0" cy="130911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Düz Bağlayıcı 30">
                <a:extLst>
                  <a:ext uri="{FF2B5EF4-FFF2-40B4-BE49-F238E27FC236}">
                    <a16:creationId xmlns:a16="http://schemas.microsoft.com/office/drawing/2014/main" id="{C9290381-419E-43E5-8892-3003BF3654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87219" y="2283393"/>
                <a:ext cx="0" cy="130911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up 112">
            <a:extLst>
              <a:ext uri="{FF2B5EF4-FFF2-40B4-BE49-F238E27FC236}">
                <a16:creationId xmlns:a16="http://schemas.microsoft.com/office/drawing/2014/main" id="{0F2BE46B-A238-4C76-86F6-D7930AB14B54}"/>
              </a:ext>
            </a:extLst>
          </p:cNvPr>
          <p:cNvGrpSpPr/>
          <p:nvPr/>
        </p:nvGrpSpPr>
        <p:grpSpPr>
          <a:xfrm>
            <a:off x="386068" y="250489"/>
            <a:ext cx="523113" cy="708343"/>
            <a:chOff x="5682090" y="2516975"/>
            <a:chExt cx="1669676" cy="2260897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605A56B-1877-4F39-869B-02B6B88D4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C7ABA3A9-01FB-418C-B655-09DA8974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C9E9C846-F6CA-49CF-AB60-050B15D86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CE0EC88F-885B-42F1-933A-51FBFFEDA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31" name="Metin kutusu 102">
            <a:extLst>
              <a:ext uri="{FF2B5EF4-FFF2-40B4-BE49-F238E27FC236}">
                <a16:creationId xmlns:a16="http://schemas.microsoft.com/office/drawing/2014/main" id="{4A1BA461-1768-491A-AC62-1AE087413F48}"/>
              </a:ext>
            </a:extLst>
          </p:cNvPr>
          <p:cNvSpPr txBox="1"/>
          <p:nvPr/>
        </p:nvSpPr>
        <p:spPr>
          <a:xfrm>
            <a:off x="855659" y="284288"/>
            <a:ext cx="10877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3600" b="1" dirty="0">
                <a:solidFill>
                  <a:srgbClr val="DD140E"/>
                </a:solidFill>
                <a:latin typeface="Franklin Gothic Medium" panose="020B0603020102020204"/>
              </a:rPr>
              <a:t>TUSAŞ – Üniversite Sanayi ARGE Projeleri Destekleri</a:t>
            </a:r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6BEB24A7-B676-4F99-9EFC-8E3F9CDDE0D2}"/>
              </a:ext>
            </a:extLst>
          </p:cNvPr>
          <p:cNvSpPr>
            <a:spLocks/>
          </p:cNvSpPr>
          <p:nvPr/>
        </p:nvSpPr>
        <p:spPr bwMode="auto">
          <a:xfrm>
            <a:off x="6054003" y="3097808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6FD1748D-CAA7-4EC1-982E-539B6BC8EB22}"/>
              </a:ext>
            </a:extLst>
          </p:cNvPr>
          <p:cNvSpPr>
            <a:spLocks/>
          </p:cNvSpPr>
          <p:nvPr/>
        </p:nvSpPr>
        <p:spPr bwMode="auto">
          <a:xfrm>
            <a:off x="5409306" y="2494704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4" name="Freeform 6">
            <a:extLst>
              <a:ext uri="{FF2B5EF4-FFF2-40B4-BE49-F238E27FC236}">
                <a16:creationId xmlns:a16="http://schemas.microsoft.com/office/drawing/2014/main" id="{671D6BF1-A220-4928-A5F7-A560847A51FF}"/>
              </a:ext>
            </a:extLst>
          </p:cNvPr>
          <p:cNvSpPr>
            <a:spLocks/>
          </p:cNvSpPr>
          <p:nvPr/>
        </p:nvSpPr>
        <p:spPr bwMode="auto">
          <a:xfrm>
            <a:off x="5685802" y="2941581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aphicFrame>
        <p:nvGraphicFramePr>
          <p:cNvPr id="35" name="Diagram 34">
            <a:extLst>
              <a:ext uri="{FF2B5EF4-FFF2-40B4-BE49-F238E27FC236}">
                <a16:creationId xmlns:a16="http://schemas.microsoft.com/office/drawing/2014/main" id="{84391E14-7AC3-44D1-BAFE-5077866027C3}"/>
              </a:ext>
            </a:extLst>
          </p:cNvPr>
          <p:cNvGraphicFramePr/>
          <p:nvPr>
            <p:extLst/>
          </p:nvPr>
        </p:nvGraphicFramePr>
        <p:xfrm>
          <a:off x="4737160" y="1062071"/>
          <a:ext cx="6125172" cy="3979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8" name="Freeform 53">
            <a:extLst>
              <a:ext uri="{FF2B5EF4-FFF2-40B4-BE49-F238E27FC236}">
                <a16:creationId xmlns:a16="http://schemas.microsoft.com/office/drawing/2014/main" id="{776DCA29-5B79-4437-9388-31E2F5A05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8812" y="4873998"/>
            <a:ext cx="1950664" cy="1009362"/>
          </a:xfrm>
          <a:custGeom>
            <a:avLst/>
            <a:gdLst>
              <a:gd name="T0" fmla="*/ 965 w 1930"/>
              <a:gd name="T1" fmla="*/ 0 h 2601"/>
              <a:gd name="T2" fmla="*/ 0 w 1930"/>
              <a:gd name="T3" fmla="*/ 0 h 2601"/>
              <a:gd name="T4" fmla="*/ 0 w 1930"/>
              <a:gd name="T5" fmla="*/ 2106 h 2601"/>
              <a:gd name="T6" fmla="*/ 965 w 1930"/>
              <a:gd name="T7" fmla="*/ 2600 h 2601"/>
              <a:gd name="T8" fmla="*/ 1929 w 1930"/>
              <a:gd name="T9" fmla="*/ 2106 h 2601"/>
              <a:gd name="T10" fmla="*/ 1929 w 1930"/>
              <a:gd name="T11" fmla="*/ 0 h 2601"/>
              <a:gd name="T12" fmla="*/ 965 w 1930"/>
              <a:gd name="T13" fmla="*/ 0 h 2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30" h="2601">
                <a:moveTo>
                  <a:pt x="965" y="0"/>
                </a:moveTo>
                <a:lnTo>
                  <a:pt x="0" y="0"/>
                </a:lnTo>
                <a:lnTo>
                  <a:pt x="0" y="2106"/>
                </a:lnTo>
                <a:lnTo>
                  <a:pt x="965" y="2600"/>
                </a:lnTo>
                <a:lnTo>
                  <a:pt x="1929" y="2106"/>
                </a:lnTo>
                <a:lnTo>
                  <a:pt x="1929" y="0"/>
                </a:lnTo>
                <a:lnTo>
                  <a:pt x="965" y="0"/>
                </a:lnTo>
              </a:path>
            </a:pathLst>
          </a:custGeom>
          <a:solidFill>
            <a:srgbClr val="1E368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endParaRPr lang="en-US" sz="900" dirty="0"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E55E47-ACC6-484C-97E3-D7D9DBD51357}"/>
              </a:ext>
            </a:extLst>
          </p:cNvPr>
          <p:cNvSpPr txBox="1"/>
          <p:nvPr/>
        </p:nvSpPr>
        <p:spPr>
          <a:xfrm flipH="1">
            <a:off x="5191039" y="4846499"/>
            <a:ext cx="2133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1600" b="1" dirty="0">
                <a:solidFill>
                  <a:schemeClr val="bg1"/>
                </a:solidFill>
              </a:rPr>
              <a:t>Yüksek Lisans Ve Doktora Bilimsel Araştırmalar </a:t>
            </a:r>
            <a:r>
              <a:rPr lang="en-US" sz="1600" b="1" dirty="0">
                <a:solidFill>
                  <a:schemeClr val="bg1"/>
                </a:solidFill>
              </a:rPr>
              <a:t>Prog.</a:t>
            </a:r>
            <a:endParaRPr lang="tr-TR" sz="1600" b="1" dirty="0">
              <a:solidFill>
                <a:schemeClr val="bg1"/>
              </a:solidFill>
            </a:endParaRPr>
          </a:p>
        </p:txBody>
      </p:sp>
      <p:sp>
        <p:nvSpPr>
          <p:cNvPr id="40" name="Freeform 53">
            <a:extLst>
              <a:ext uri="{FF2B5EF4-FFF2-40B4-BE49-F238E27FC236}">
                <a16:creationId xmlns:a16="http://schemas.microsoft.com/office/drawing/2014/main" id="{C0C1BD82-3A10-4F55-9B14-983175C9B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0133" y="4878727"/>
            <a:ext cx="1950664" cy="1009362"/>
          </a:xfrm>
          <a:custGeom>
            <a:avLst/>
            <a:gdLst>
              <a:gd name="T0" fmla="*/ 965 w 1930"/>
              <a:gd name="T1" fmla="*/ 0 h 2601"/>
              <a:gd name="T2" fmla="*/ 0 w 1930"/>
              <a:gd name="T3" fmla="*/ 0 h 2601"/>
              <a:gd name="T4" fmla="*/ 0 w 1930"/>
              <a:gd name="T5" fmla="*/ 2106 h 2601"/>
              <a:gd name="T6" fmla="*/ 965 w 1930"/>
              <a:gd name="T7" fmla="*/ 2600 h 2601"/>
              <a:gd name="T8" fmla="*/ 1929 w 1930"/>
              <a:gd name="T9" fmla="*/ 2106 h 2601"/>
              <a:gd name="T10" fmla="*/ 1929 w 1930"/>
              <a:gd name="T11" fmla="*/ 0 h 2601"/>
              <a:gd name="T12" fmla="*/ 965 w 1930"/>
              <a:gd name="T13" fmla="*/ 0 h 2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30" h="2601">
                <a:moveTo>
                  <a:pt x="965" y="0"/>
                </a:moveTo>
                <a:lnTo>
                  <a:pt x="0" y="0"/>
                </a:lnTo>
                <a:lnTo>
                  <a:pt x="0" y="2106"/>
                </a:lnTo>
                <a:lnTo>
                  <a:pt x="965" y="2600"/>
                </a:lnTo>
                <a:lnTo>
                  <a:pt x="1929" y="2106"/>
                </a:lnTo>
                <a:lnTo>
                  <a:pt x="1929" y="0"/>
                </a:lnTo>
                <a:lnTo>
                  <a:pt x="965" y="0"/>
                </a:lnTo>
              </a:path>
            </a:pathLst>
          </a:custGeom>
          <a:solidFill>
            <a:srgbClr val="1E368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endParaRPr lang="en-US" sz="900" dirty="0">
              <a:latin typeface="+mj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2417EA-3A2E-4ED5-8F7F-2F6BB78B6932}"/>
              </a:ext>
            </a:extLst>
          </p:cNvPr>
          <p:cNvSpPr txBox="1"/>
          <p:nvPr/>
        </p:nvSpPr>
        <p:spPr>
          <a:xfrm flipH="1">
            <a:off x="8362948" y="4875596"/>
            <a:ext cx="2056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1600" b="1" dirty="0">
                <a:solidFill>
                  <a:schemeClr val="bg1"/>
                </a:solidFill>
              </a:rPr>
              <a:t>Sanayi Odaklı Doktora Araştırmaları Programı</a:t>
            </a:r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8E8AF491-D25D-496E-8CA8-904A44FFD193}"/>
              </a:ext>
            </a:extLst>
          </p:cNvPr>
          <p:cNvGraphicFramePr/>
          <p:nvPr>
            <p:extLst/>
          </p:nvPr>
        </p:nvGraphicFramePr>
        <p:xfrm>
          <a:off x="1088338" y="1073007"/>
          <a:ext cx="3341229" cy="4251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3" name="Freeform 53">
            <a:extLst>
              <a:ext uri="{FF2B5EF4-FFF2-40B4-BE49-F238E27FC236}">
                <a16:creationId xmlns:a16="http://schemas.microsoft.com/office/drawing/2014/main" id="{0A58E31A-4182-43E5-A3FC-5F95FBB4C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604" y="4890638"/>
            <a:ext cx="3387935" cy="1009362"/>
          </a:xfrm>
          <a:custGeom>
            <a:avLst/>
            <a:gdLst>
              <a:gd name="T0" fmla="*/ 965 w 1930"/>
              <a:gd name="T1" fmla="*/ 0 h 2601"/>
              <a:gd name="T2" fmla="*/ 0 w 1930"/>
              <a:gd name="T3" fmla="*/ 0 h 2601"/>
              <a:gd name="T4" fmla="*/ 0 w 1930"/>
              <a:gd name="T5" fmla="*/ 2106 h 2601"/>
              <a:gd name="T6" fmla="*/ 965 w 1930"/>
              <a:gd name="T7" fmla="*/ 2600 h 2601"/>
              <a:gd name="T8" fmla="*/ 1929 w 1930"/>
              <a:gd name="T9" fmla="*/ 2106 h 2601"/>
              <a:gd name="T10" fmla="*/ 1929 w 1930"/>
              <a:gd name="T11" fmla="*/ 0 h 2601"/>
              <a:gd name="T12" fmla="*/ 965 w 1930"/>
              <a:gd name="T13" fmla="*/ 0 h 2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30" h="2601">
                <a:moveTo>
                  <a:pt x="965" y="0"/>
                </a:moveTo>
                <a:lnTo>
                  <a:pt x="0" y="0"/>
                </a:lnTo>
                <a:lnTo>
                  <a:pt x="0" y="2106"/>
                </a:lnTo>
                <a:lnTo>
                  <a:pt x="965" y="2600"/>
                </a:lnTo>
                <a:lnTo>
                  <a:pt x="1929" y="2106"/>
                </a:lnTo>
                <a:lnTo>
                  <a:pt x="1929" y="0"/>
                </a:lnTo>
                <a:lnTo>
                  <a:pt x="965" y="0"/>
                </a:lnTo>
              </a:path>
            </a:pathLst>
          </a:custGeom>
          <a:solidFill>
            <a:srgbClr val="1E368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endParaRPr lang="en-US" sz="900" dirty="0">
              <a:latin typeface="+mj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1B7BAFE-FFB0-46E4-BBAE-5F3F0A7F2589}"/>
              </a:ext>
            </a:extLst>
          </p:cNvPr>
          <p:cNvSpPr txBox="1"/>
          <p:nvPr/>
        </p:nvSpPr>
        <p:spPr>
          <a:xfrm flipH="1">
            <a:off x="1196307" y="4980267"/>
            <a:ext cx="3179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1600" b="1" dirty="0">
                <a:solidFill>
                  <a:schemeClr val="bg1"/>
                </a:solidFill>
              </a:rPr>
              <a:t>TUSAŞ Araştırma Laboratuvarları Destekleme Projesi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F2577A8-699C-4CCF-A491-BFB634B39F2B}"/>
              </a:ext>
            </a:extLst>
          </p:cNvPr>
          <p:cNvGrpSpPr/>
          <p:nvPr/>
        </p:nvGrpSpPr>
        <p:grpSpPr>
          <a:xfrm>
            <a:off x="6339957" y="4468247"/>
            <a:ext cx="2963233" cy="333114"/>
            <a:chOff x="211659" y="90147"/>
            <a:chExt cx="2963233" cy="383760"/>
          </a:xfrm>
          <a:solidFill>
            <a:srgbClr val="C0000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398B0F2-629E-4C23-AFB5-44FB0A1AED7A}"/>
                </a:ext>
              </a:extLst>
            </p:cNvPr>
            <p:cNvSpPr/>
            <p:nvPr/>
          </p:nvSpPr>
          <p:spPr>
            <a:xfrm>
              <a:off x="211659" y="90147"/>
              <a:ext cx="2963233" cy="38376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Rectangle: Rounded Corners 4">
              <a:extLst>
                <a:ext uri="{FF2B5EF4-FFF2-40B4-BE49-F238E27FC236}">
                  <a16:creationId xmlns:a16="http://schemas.microsoft.com/office/drawing/2014/main" id="{93021DD4-B1E1-4B10-A029-780BF967C4C7}"/>
                </a:ext>
              </a:extLst>
            </p:cNvPr>
            <p:cNvSpPr txBox="1"/>
            <p:nvPr/>
          </p:nvSpPr>
          <p:spPr>
            <a:xfrm>
              <a:off x="437006" y="108881"/>
              <a:ext cx="2371452" cy="3462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03" tIns="0" rIns="112003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1600" b="1" dirty="0"/>
                <a:t>Öğrenciler İçin</a:t>
              </a:r>
              <a:endParaRPr lang="tr-TR" sz="1600" kern="1200" dirty="0"/>
            </a:p>
          </p:txBody>
        </p:sp>
      </p:grp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969C0C4-A74D-492F-9D2E-5CAC923C2397}"/>
              </a:ext>
            </a:extLst>
          </p:cNvPr>
          <p:cNvSpPr/>
          <p:nvPr/>
        </p:nvSpPr>
        <p:spPr>
          <a:xfrm>
            <a:off x="1837798" y="4517789"/>
            <a:ext cx="1913745" cy="333114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0" name="Rectangle: Rounded Corners 4">
            <a:extLst>
              <a:ext uri="{FF2B5EF4-FFF2-40B4-BE49-F238E27FC236}">
                <a16:creationId xmlns:a16="http://schemas.microsoft.com/office/drawing/2014/main" id="{CF29DB25-6026-4AA7-9169-D967C6C7985E}"/>
              </a:ext>
            </a:extLst>
          </p:cNvPr>
          <p:cNvSpPr txBox="1"/>
          <p:nvPr/>
        </p:nvSpPr>
        <p:spPr>
          <a:xfrm>
            <a:off x="2023243" y="4581224"/>
            <a:ext cx="1483571" cy="193031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2003" tIns="0" rIns="112003" bIns="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dirty="0" err="1"/>
              <a:t>Proje</a:t>
            </a:r>
            <a:r>
              <a:rPr lang="tr-TR" sz="1600" b="1" dirty="0"/>
              <a:t> İçin</a:t>
            </a:r>
            <a:endParaRPr lang="tr-TR" sz="1600" kern="1200" dirty="0"/>
          </a:p>
        </p:txBody>
      </p:sp>
    </p:spTree>
    <p:extLst>
      <p:ext uri="{BB962C8B-B14F-4D97-AF65-F5344CB8AC3E}">
        <p14:creationId xmlns:p14="http://schemas.microsoft.com/office/powerpoint/2010/main" val="59805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1.48148E-6 C 5E-6 0.0044 0.00365 0.0081 0.00808 0.0081 C 0.01329 0.0081 0.01524 0.00393 0.01602 0.00162 L 0.01693 -0.00185 C 0.01771 -0.00417 0.01967 -0.0081 0.02566 -0.0081 C 0.02943 -0.0081 0.03386 -0.00463 0.03386 1.48148E-6 C 0.03386 0.0044 0.02943 0.0081 0.02566 0.0081 C 0.01967 0.0081 0.01771 0.00393 0.01693 0.00162 L 0.01602 -0.00185 C 0.01524 -0.00417 0.01329 -0.0081 0.00808 -0.0081 C 0.00365 -0.0081 5E-6 -0.00463 5E-6 1.48148E-6 Z " pathEditMode="relative" rAng="0" ptsTypes="AAAAAAAAAAA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decel="6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29167E-6 -3.33333E-6 C -2.29167E-6 0.0044 0.00365 0.00811 0.00808 0.00811 C 0.01328 0.00811 0.01524 0.00394 0.01602 0.00162 L 0.01693 -0.00185 C 0.01771 -0.00416 0.01966 -0.0081 0.02565 -0.0081 C 0.02943 -0.0081 0.03386 -0.00463 0.03386 -3.33333E-6 C 0.03386 0.0044 0.02943 0.00811 0.02565 0.00811 C 0.01966 0.00811 0.01771 0.00394 0.01693 0.00162 L 0.01602 -0.00185 C 0.01524 -0.00416 0.01328 -0.0081 0.00808 -0.0081 C 0.00365 -0.0081 -2.29167E-6 -0.00463 -2.29167E-6 -3.33333E-6 Z " pathEditMode="relative" rAng="0" ptsTypes="AAAAAAAAAAA">
                                      <p:cBhvr>
                                        <p:cTn id="16" dur="10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Resim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3" y="547661"/>
            <a:ext cx="5161756" cy="2587298"/>
          </a:xfrm>
          <a:prstGeom prst="rect">
            <a:avLst/>
          </a:prstGeom>
        </p:spPr>
      </p:pic>
      <p:sp>
        <p:nvSpPr>
          <p:cNvPr id="10" name="Freeform 6"/>
          <p:cNvSpPr>
            <a:spLocks/>
          </p:cNvSpPr>
          <p:nvPr/>
        </p:nvSpPr>
        <p:spPr bwMode="auto">
          <a:xfrm>
            <a:off x="6326787" y="3120079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5682090" y="2516975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42" y="3120079"/>
            <a:ext cx="6444344" cy="2988574"/>
          </a:xfrm>
          <a:prstGeom prst="rect">
            <a:avLst/>
          </a:prstGeom>
        </p:spPr>
      </p:pic>
      <p:sp>
        <p:nvSpPr>
          <p:cNvPr id="67" name="Freeform 6">
            <a:extLst>
              <a:ext uri="{FF2B5EF4-FFF2-40B4-BE49-F238E27FC236}">
                <a16:creationId xmlns:a16="http://schemas.microsoft.com/office/drawing/2014/main" id="{7C25F4D6-FEBC-42A4-99BD-063339A8E413}"/>
              </a:ext>
            </a:extLst>
          </p:cNvPr>
          <p:cNvSpPr>
            <a:spLocks/>
          </p:cNvSpPr>
          <p:nvPr/>
        </p:nvSpPr>
        <p:spPr bwMode="auto">
          <a:xfrm>
            <a:off x="5958586" y="2963852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0" name="Freeform 54">
            <a:extLst>
              <a:ext uri="{FF2B5EF4-FFF2-40B4-BE49-F238E27FC236}">
                <a16:creationId xmlns:a16="http://schemas.microsoft.com/office/drawing/2014/main" id="{B0815432-9B4C-44A1-A5BD-5B78060B5562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6711 w 6716"/>
              <a:gd name="T1" fmla="*/ 0 h 4320"/>
              <a:gd name="T2" fmla="*/ 0 w 6716"/>
              <a:gd name="T3" fmla="*/ 0 h 4320"/>
              <a:gd name="T4" fmla="*/ 0 w 6716"/>
              <a:gd name="T5" fmla="*/ 4320 h 4320"/>
              <a:gd name="T6" fmla="*/ 6716 w 6716"/>
              <a:gd name="T7" fmla="*/ 4320 h 4320"/>
              <a:gd name="T8" fmla="*/ 4092 w 6716"/>
              <a:gd name="T9" fmla="*/ 2158 h 4320"/>
              <a:gd name="T10" fmla="*/ 6711 w 6716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16" h="4320">
                <a:moveTo>
                  <a:pt x="6711" y="0"/>
                </a:moveTo>
                <a:lnTo>
                  <a:pt x="0" y="0"/>
                </a:lnTo>
                <a:lnTo>
                  <a:pt x="0" y="4320"/>
                </a:lnTo>
                <a:lnTo>
                  <a:pt x="6716" y="4320"/>
                </a:lnTo>
                <a:lnTo>
                  <a:pt x="4092" y="2158"/>
                </a:lnTo>
                <a:lnTo>
                  <a:pt x="67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81" name="Grup 4">
            <a:extLst>
              <a:ext uri="{FF2B5EF4-FFF2-40B4-BE49-F238E27FC236}">
                <a16:creationId xmlns:a16="http://schemas.microsoft.com/office/drawing/2014/main" id="{F9FC2BE1-ED82-4405-A689-7C782B1C8777}"/>
              </a:ext>
            </a:extLst>
          </p:cNvPr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82" name="Metin kutusu 5">
              <a:extLst>
                <a:ext uri="{FF2B5EF4-FFF2-40B4-BE49-F238E27FC236}">
                  <a16:creationId xmlns:a16="http://schemas.microsoft.com/office/drawing/2014/main" id="{FD7B2913-4953-492E-8A80-8004D8FCAB9D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83" name="Düz Bağlayıcı 107">
              <a:extLst>
                <a:ext uri="{FF2B5EF4-FFF2-40B4-BE49-F238E27FC236}">
                  <a16:creationId xmlns:a16="http://schemas.microsoft.com/office/drawing/2014/main" id="{CB4D4F62-5D6E-4A18-AA69-DB85F82E6F4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60C0F31-9852-4FA1-9EB7-02AF2C289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49273"/>
            <a:ext cx="6326787" cy="1325097"/>
          </a:xfrm>
          <a:prstGeom prst="rect">
            <a:avLst/>
          </a:prstGeom>
        </p:spPr>
      </p:pic>
      <p:grpSp>
        <p:nvGrpSpPr>
          <p:cNvPr id="19" name="Grup 24">
            <a:extLst>
              <a:ext uri="{FF2B5EF4-FFF2-40B4-BE49-F238E27FC236}">
                <a16:creationId xmlns:a16="http://schemas.microsoft.com/office/drawing/2014/main" id="{EDB3962F-FFD4-4FD7-B6A1-BEC6B02FCE25}"/>
              </a:ext>
            </a:extLst>
          </p:cNvPr>
          <p:cNvGrpSpPr/>
          <p:nvPr/>
        </p:nvGrpSpPr>
        <p:grpSpPr>
          <a:xfrm>
            <a:off x="153386" y="6029364"/>
            <a:ext cx="3414782" cy="880860"/>
            <a:chOff x="1416088" y="1952506"/>
            <a:chExt cx="7889781" cy="1990698"/>
          </a:xfrm>
        </p:grpSpPr>
        <p:pic>
          <p:nvPicPr>
            <p:cNvPr id="20" name="Resim 25">
              <a:extLst>
                <a:ext uri="{FF2B5EF4-FFF2-40B4-BE49-F238E27FC236}">
                  <a16:creationId xmlns:a16="http://schemas.microsoft.com/office/drawing/2014/main" id="{9E3EE2EE-6FE0-41BC-8ED9-1B50C2564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19872" y="2580192"/>
              <a:ext cx="2537574" cy="1363012"/>
            </a:xfrm>
            <a:prstGeom prst="rect">
              <a:avLst/>
            </a:prstGeom>
          </p:spPr>
        </p:pic>
        <p:pic>
          <p:nvPicPr>
            <p:cNvPr id="21" name="Resim 26">
              <a:extLst>
                <a:ext uri="{FF2B5EF4-FFF2-40B4-BE49-F238E27FC236}">
                  <a16:creationId xmlns:a16="http://schemas.microsoft.com/office/drawing/2014/main" id="{7C91ACF7-4EE6-457B-AE98-B345BD992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6088" y="2227868"/>
              <a:ext cx="2060783" cy="1364639"/>
            </a:xfrm>
            <a:prstGeom prst="rect">
              <a:avLst/>
            </a:prstGeom>
          </p:spPr>
        </p:pic>
        <p:pic>
          <p:nvPicPr>
            <p:cNvPr id="22" name="Resim 27">
              <a:extLst>
                <a:ext uri="{FF2B5EF4-FFF2-40B4-BE49-F238E27FC236}">
                  <a16:creationId xmlns:a16="http://schemas.microsoft.com/office/drawing/2014/main" id="{57D12356-7124-437A-9C68-C643DDAA3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0943" y="1952506"/>
              <a:ext cx="2194926" cy="1643260"/>
            </a:xfrm>
            <a:prstGeom prst="rect">
              <a:avLst/>
            </a:prstGeom>
          </p:spPr>
        </p:pic>
        <p:grpSp>
          <p:nvGrpSpPr>
            <p:cNvPr id="23" name="Grup 28">
              <a:extLst>
                <a:ext uri="{FF2B5EF4-FFF2-40B4-BE49-F238E27FC236}">
                  <a16:creationId xmlns:a16="http://schemas.microsoft.com/office/drawing/2014/main" id="{62B244BD-4BFF-4CE8-8777-D66CC936B5D7}"/>
                </a:ext>
              </a:extLst>
            </p:cNvPr>
            <p:cNvGrpSpPr/>
            <p:nvPr/>
          </p:nvGrpSpPr>
          <p:grpSpPr>
            <a:xfrm>
              <a:off x="3776180" y="3105925"/>
              <a:ext cx="3011039" cy="516725"/>
              <a:chOff x="3776180" y="2283393"/>
              <a:chExt cx="3011039" cy="1319162"/>
            </a:xfrm>
          </p:grpSpPr>
          <p:cxnSp>
            <p:nvCxnSpPr>
              <p:cNvPr id="24" name="Düz Bağlayıcı 29">
                <a:extLst>
                  <a:ext uri="{FF2B5EF4-FFF2-40B4-BE49-F238E27FC236}">
                    <a16:creationId xmlns:a16="http://schemas.microsoft.com/office/drawing/2014/main" id="{8BA8685D-DF97-482C-AF9A-B70D817F1F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6180" y="2293441"/>
                <a:ext cx="0" cy="130911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Düz Bağlayıcı 30">
                <a:extLst>
                  <a:ext uri="{FF2B5EF4-FFF2-40B4-BE49-F238E27FC236}">
                    <a16:creationId xmlns:a16="http://schemas.microsoft.com/office/drawing/2014/main" id="{C9290381-419E-43E5-8892-3003BF3654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87219" y="2283393"/>
                <a:ext cx="0" cy="130911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up 112">
            <a:extLst>
              <a:ext uri="{FF2B5EF4-FFF2-40B4-BE49-F238E27FC236}">
                <a16:creationId xmlns:a16="http://schemas.microsoft.com/office/drawing/2014/main" id="{0F2BE46B-A238-4C76-86F6-D7930AB14B54}"/>
              </a:ext>
            </a:extLst>
          </p:cNvPr>
          <p:cNvGrpSpPr/>
          <p:nvPr/>
        </p:nvGrpSpPr>
        <p:grpSpPr>
          <a:xfrm>
            <a:off x="386068" y="250489"/>
            <a:ext cx="523113" cy="708343"/>
            <a:chOff x="5682090" y="2516975"/>
            <a:chExt cx="1669676" cy="2260897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605A56B-1877-4F39-869B-02B6B88D4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C7ABA3A9-01FB-418C-B655-09DA8974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C9E9C846-F6CA-49CF-AB60-050B15D86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CE0EC88F-885B-42F1-933A-51FBFFEDA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32" name="Freeform 6">
            <a:extLst>
              <a:ext uri="{FF2B5EF4-FFF2-40B4-BE49-F238E27FC236}">
                <a16:creationId xmlns:a16="http://schemas.microsoft.com/office/drawing/2014/main" id="{6BEB24A7-B676-4F99-9EFC-8E3F9CDDE0D2}"/>
              </a:ext>
            </a:extLst>
          </p:cNvPr>
          <p:cNvSpPr>
            <a:spLocks/>
          </p:cNvSpPr>
          <p:nvPr/>
        </p:nvSpPr>
        <p:spPr bwMode="auto">
          <a:xfrm>
            <a:off x="6054003" y="3097808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6FD1748D-CAA7-4EC1-982E-539B6BC8EB22}"/>
              </a:ext>
            </a:extLst>
          </p:cNvPr>
          <p:cNvSpPr>
            <a:spLocks/>
          </p:cNvSpPr>
          <p:nvPr/>
        </p:nvSpPr>
        <p:spPr bwMode="auto">
          <a:xfrm>
            <a:off x="5409306" y="2494704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4" name="Freeform 6">
            <a:extLst>
              <a:ext uri="{FF2B5EF4-FFF2-40B4-BE49-F238E27FC236}">
                <a16:creationId xmlns:a16="http://schemas.microsoft.com/office/drawing/2014/main" id="{671D6BF1-A220-4928-A5F7-A560847A51FF}"/>
              </a:ext>
            </a:extLst>
          </p:cNvPr>
          <p:cNvSpPr>
            <a:spLocks/>
          </p:cNvSpPr>
          <p:nvPr/>
        </p:nvSpPr>
        <p:spPr bwMode="auto">
          <a:xfrm>
            <a:off x="5685802" y="2941581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45" name="Picture 44" descr="A picture containing chart&#10;&#10;Description automatically generated">
            <a:extLst>
              <a:ext uri="{FF2B5EF4-FFF2-40B4-BE49-F238E27FC236}">
                <a16:creationId xmlns:a16="http://schemas.microsoft.com/office/drawing/2014/main" id="{2DC925DF-07A4-4989-B9A1-C49AFF32A8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362" r="17015" b="84265"/>
          <a:stretch/>
        </p:blipFill>
        <p:spPr>
          <a:xfrm>
            <a:off x="963502" y="223830"/>
            <a:ext cx="10264996" cy="79131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1" name="object 3">
            <a:extLst>
              <a:ext uri="{FF2B5EF4-FFF2-40B4-BE49-F238E27FC236}">
                <a16:creationId xmlns:a16="http://schemas.microsoft.com/office/drawing/2014/main" id="{BA3E1096-07E0-42B4-A5C2-F670F13A5EFA}"/>
              </a:ext>
            </a:extLst>
          </p:cNvPr>
          <p:cNvSpPr txBox="1">
            <a:spLocks/>
          </p:cNvSpPr>
          <p:nvPr/>
        </p:nvSpPr>
        <p:spPr>
          <a:xfrm>
            <a:off x="1174859" y="437352"/>
            <a:ext cx="8000166" cy="290044"/>
          </a:xfrm>
          <a:prstGeom prst="rect">
            <a:avLst/>
          </a:prstGeom>
        </p:spPr>
        <p:txBody>
          <a:bodyPr vert="horz" wrap="square" lIns="0" tIns="16931" rIns="0" bIns="0" rtlCol="0">
            <a:spAutoFit/>
          </a:bodyPr>
          <a:lstStyle>
            <a:lvl1pPr>
              <a:defRPr sz="1896" b="1" i="1">
                <a:solidFill>
                  <a:srgbClr val="001C8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6929" defTabSz="1028458">
              <a:spcBef>
                <a:spcPts val="134"/>
              </a:spcBef>
            </a:pPr>
            <a:r>
              <a:rPr lang="tr-TR" sz="1774" spc="267" dirty="0">
                <a:solidFill>
                  <a:prstClr val="white"/>
                </a:solidFill>
              </a:rPr>
              <a:t>LIFT UP SANAYİ ODAKLI LİSANS BİTİRME PROJELERİ PROGRAMI</a:t>
            </a:r>
          </a:p>
        </p:txBody>
      </p:sp>
      <p:sp>
        <p:nvSpPr>
          <p:cNvPr id="60" name="Content Placeholder 4">
            <a:extLst>
              <a:ext uri="{FF2B5EF4-FFF2-40B4-BE49-F238E27FC236}">
                <a16:creationId xmlns:a16="http://schemas.microsoft.com/office/drawing/2014/main" id="{9F509AE1-CCE7-4D4B-9A97-9C74C99C6F28}"/>
              </a:ext>
            </a:extLst>
          </p:cNvPr>
          <p:cNvSpPr txBox="1">
            <a:spLocks/>
          </p:cNvSpPr>
          <p:nvPr/>
        </p:nvSpPr>
        <p:spPr>
          <a:xfrm>
            <a:off x="4015050" y="3917806"/>
            <a:ext cx="316070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00000"/>
              </a:lnSpc>
              <a:spcBef>
                <a:spcPts val="0"/>
              </a:spcBef>
              <a:buSzPct val="150000"/>
              <a:buBlip>
                <a:blip r:embed="rId10"/>
              </a:buBlip>
              <a:defRPr/>
            </a:pPr>
            <a:r>
              <a:rPr lang="tr-TR" sz="1800" dirty="0">
                <a:solidFill>
                  <a:srgbClr val="000000"/>
                </a:solidFill>
                <a:latin typeface="Franklin Gothic Book" panose="020B0503020102020204"/>
              </a:rPr>
              <a:t>10.000 TL  proje bütçesi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SzPct val="150000"/>
              <a:buBlip>
                <a:blip r:embed="rId10"/>
              </a:buBlip>
              <a:defRPr/>
            </a:pPr>
            <a:r>
              <a:rPr lang="tr-TR" sz="1800" dirty="0">
                <a:solidFill>
                  <a:srgbClr val="000000"/>
                </a:solidFill>
                <a:latin typeface="Franklin Gothic Book" panose="020B0503020102020204"/>
              </a:rPr>
              <a:t>TUSAŞ altyapı kullanımı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SzPct val="150000"/>
              <a:buBlip>
                <a:blip r:embed="rId10"/>
              </a:buBlip>
              <a:defRPr/>
            </a:pPr>
            <a:r>
              <a:rPr lang="tr-TR" sz="1800" dirty="0">
                <a:solidFill>
                  <a:srgbClr val="000000"/>
                </a:solidFill>
                <a:latin typeface="Franklin Gothic Book" panose="020B0503020102020204"/>
              </a:rPr>
              <a:t>Sanayi danışmanı rehberliği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SzPct val="150000"/>
              <a:buBlip>
                <a:blip r:embed="rId10"/>
              </a:buBlip>
              <a:defRPr/>
            </a:pPr>
            <a:r>
              <a:rPr lang="tr-TR" sz="1800" dirty="0">
                <a:solidFill>
                  <a:srgbClr val="000000"/>
                </a:solidFill>
                <a:latin typeface="Franklin Gothic Book" panose="020B0503020102020204"/>
              </a:rPr>
              <a:t>İstihdam olanağı</a:t>
            </a:r>
          </a:p>
        </p:txBody>
      </p:sp>
      <p:sp>
        <p:nvSpPr>
          <p:cNvPr id="62" name="Content Placeholder 4">
            <a:extLst>
              <a:ext uri="{FF2B5EF4-FFF2-40B4-BE49-F238E27FC236}">
                <a16:creationId xmlns:a16="http://schemas.microsoft.com/office/drawing/2014/main" id="{0A343B93-F528-416E-BEB5-5DB6F7EAF22C}"/>
              </a:ext>
            </a:extLst>
          </p:cNvPr>
          <p:cNvSpPr txBox="1">
            <a:spLocks/>
          </p:cNvSpPr>
          <p:nvPr/>
        </p:nvSpPr>
        <p:spPr>
          <a:xfrm>
            <a:off x="461772" y="2694943"/>
            <a:ext cx="3389284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SzPct val="150000"/>
              <a:buBlip>
                <a:blip r:embed="rId10"/>
              </a:buBlip>
              <a:defRPr/>
            </a:pPr>
            <a:r>
              <a:rPr lang="tr-TR" sz="1800" dirty="0">
                <a:solidFill>
                  <a:srgbClr val="000000"/>
                </a:solidFill>
                <a:latin typeface="Franklin Gothic Book" panose="020B0503020102020204"/>
              </a:rPr>
              <a:t>Ekip için en az 2,75 not </a:t>
            </a:r>
            <a:r>
              <a:rPr lang="tr-TR" sz="1800" dirty="0" err="1">
                <a:solidFill>
                  <a:srgbClr val="000000"/>
                </a:solidFill>
                <a:latin typeface="Franklin Gothic Book" panose="020B0503020102020204"/>
              </a:rPr>
              <a:t>ort</a:t>
            </a:r>
            <a:endParaRPr lang="en-US" sz="1800" dirty="0">
              <a:solidFill>
                <a:srgbClr val="000000"/>
              </a:solidFill>
              <a:latin typeface="Franklin Gothic Book" panose="020B0503020102020204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SzPct val="150000"/>
              <a:buBlip>
                <a:blip r:embed="rId10"/>
              </a:buBlip>
              <a:defRPr/>
            </a:pPr>
            <a:r>
              <a:rPr lang="tr-TR" sz="1800" dirty="0">
                <a:solidFill>
                  <a:srgbClr val="000000"/>
                </a:solidFill>
                <a:latin typeface="Franklin Gothic Book" panose="020B0503020102020204"/>
              </a:rPr>
              <a:t>En fazla 5 öğrencilik</a:t>
            </a:r>
            <a:r>
              <a:rPr lang="en-US" sz="1800" dirty="0">
                <a:solidFill>
                  <a:srgbClr val="000000"/>
                </a:solidFill>
                <a:latin typeface="Franklin Gothic Book" panose="020B0503020102020204"/>
              </a:rPr>
              <a:t> </a:t>
            </a:r>
            <a:r>
              <a:rPr lang="tr-TR" sz="1800" dirty="0">
                <a:solidFill>
                  <a:srgbClr val="000000"/>
                </a:solidFill>
                <a:latin typeface="Franklin Gothic Book" panose="020B0503020102020204"/>
              </a:rPr>
              <a:t>gruplar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SzPct val="150000"/>
              <a:buBlip>
                <a:blip r:embed="rId10"/>
              </a:buBlip>
              <a:defRPr/>
            </a:pPr>
            <a:r>
              <a:rPr lang="tr-TR" sz="1800" dirty="0">
                <a:solidFill>
                  <a:srgbClr val="000000"/>
                </a:solidFill>
                <a:latin typeface="Franklin Gothic Book" panose="020B0503020102020204"/>
              </a:rPr>
              <a:t>Üniversitenin aynı bölümünden</a:t>
            </a:r>
            <a:r>
              <a:rPr lang="en-US" sz="1800" dirty="0">
                <a:solidFill>
                  <a:srgbClr val="000000"/>
                </a:solidFill>
                <a:latin typeface="Franklin Gothic Book" panose="020B0503020102020204"/>
              </a:rPr>
              <a:t> </a:t>
            </a:r>
            <a:r>
              <a:rPr lang="tr-TR" sz="1800" dirty="0">
                <a:solidFill>
                  <a:srgbClr val="000000"/>
                </a:solidFill>
                <a:latin typeface="Franklin Gothic Book" panose="020B0503020102020204"/>
              </a:rPr>
              <a:t>en fazla 3 proje*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599BC2D-E1EB-4D65-9086-DAA22A19E08B}"/>
              </a:ext>
            </a:extLst>
          </p:cNvPr>
          <p:cNvGrpSpPr/>
          <p:nvPr/>
        </p:nvGrpSpPr>
        <p:grpSpPr>
          <a:xfrm>
            <a:off x="569746" y="2052196"/>
            <a:ext cx="2978223" cy="519389"/>
            <a:chOff x="211659" y="163363"/>
            <a:chExt cx="2963233" cy="3542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6A3E6572-24F4-4931-92E7-A23E1CC41200}"/>
                </a:ext>
              </a:extLst>
            </p:cNvPr>
            <p:cNvSpPr/>
            <p:nvPr/>
          </p:nvSpPr>
          <p:spPr>
            <a:xfrm>
              <a:off x="211659" y="163363"/>
              <a:ext cx="2963233" cy="354240"/>
            </a:xfrm>
            <a:prstGeom prst="roundRect">
              <a:avLst/>
            </a:prstGeom>
            <a:solidFill>
              <a:srgbClr val="D019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Rectangle: Rounded Corners 4">
              <a:extLst>
                <a:ext uri="{FF2B5EF4-FFF2-40B4-BE49-F238E27FC236}">
                  <a16:creationId xmlns:a16="http://schemas.microsoft.com/office/drawing/2014/main" id="{BB102B4E-1A86-4326-AAF8-0A1A3534B864}"/>
                </a:ext>
              </a:extLst>
            </p:cNvPr>
            <p:cNvSpPr txBox="1"/>
            <p:nvPr/>
          </p:nvSpPr>
          <p:spPr>
            <a:xfrm>
              <a:off x="228952" y="180656"/>
              <a:ext cx="2928647" cy="3196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03" tIns="0" rIns="112003" bIns="0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i="1" dirty="0"/>
                <a:t>BAŞVURU ŞARTLARI</a:t>
              </a:r>
              <a:endParaRPr lang="en-US" i="1" kern="1200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38CD6E-CFA9-4004-9FC1-E9E460FB66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5488" y="1275058"/>
            <a:ext cx="4373125" cy="5555460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2DD3BE32-611F-41CF-B77A-B8C35635D7F4}"/>
              </a:ext>
            </a:extLst>
          </p:cNvPr>
          <p:cNvGrpSpPr/>
          <p:nvPr/>
        </p:nvGrpSpPr>
        <p:grpSpPr>
          <a:xfrm>
            <a:off x="5958586" y="5913633"/>
            <a:ext cx="2930867" cy="1149536"/>
            <a:chOff x="2828131" y="4760813"/>
            <a:chExt cx="1295400" cy="533400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9864C4AC-B998-4A54-B23D-2AADB47EF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1776" b="89112" l="40000" r="60615">
                          <a14:backgroundMark x1="41923" y1="84633" x2="41923" y2="84633"/>
                          <a14:backgroundMark x1="42385" y1="84402" x2="42385" y2="84402"/>
                          <a14:backgroundMark x1="42769" y1="84710" x2="42769" y2="84710"/>
                          <a14:backgroundMark x1="43231" y1="84942" x2="43231" y2="849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39" t="81250" r="38793" b="10000"/>
            <a:stretch/>
          </p:blipFill>
          <p:spPr>
            <a:xfrm>
              <a:off x="2828131" y="4760813"/>
              <a:ext cx="1295400" cy="533400"/>
            </a:xfrm>
            <a:prstGeom prst="rect">
              <a:avLst/>
            </a:prstGeom>
          </p:spPr>
        </p:pic>
        <p:sp>
          <p:nvSpPr>
            <p:cNvPr id="79" name="Google Shape;78;p7">
              <a:extLst>
                <a:ext uri="{FF2B5EF4-FFF2-40B4-BE49-F238E27FC236}">
                  <a16:creationId xmlns:a16="http://schemas.microsoft.com/office/drawing/2014/main" id="{CA9C2799-2B28-4615-9448-4BDF1EA16EEB}"/>
                </a:ext>
              </a:extLst>
            </p:cNvPr>
            <p:cNvSpPr/>
            <p:nvPr/>
          </p:nvSpPr>
          <p:spPr>
            <a:xfrm>
              <a:off x="2869597" y="4883513"/>
              <a:ext cx="180000" cy="144000"/>
            </a:xfrm>
            <a:custGeom>
              <a:avLst/>
              <a:gdLst/>
              <a:ahLst/>
              <a:cxnLst/>
              <a:rect l="l" t="t" r="r" b="b"/>
              <a:pathLst>
                <a:path w="7439" h="5929" extrusionOk="0">
                  <a:moveTo>
                    <a:pt x="5947" y="728"/>
                  </a:moveTo>
                  <a:lnTo>
                    <a:pt x="5947" y="3710"/>
                  </a:lnTo>
                  <a:lnTo>
                    <a:pt x="1492" y="3710"/>
                  </a:lnTo>
                  <a:lnTo>
                    <a:pt x="1492" y="728"/>
                  </a:lnTo>
                  <a:close/>
                  <a:moveTo>
                    <a:pt x="1194" y="1"/>
                  </a:moveTo>
                  <a:lnTo>
                    <a:pt x="1101" y="38"/>
                  </a:lnTo>
                  <a:lnTo>
                    <a:pt x="989" y="94"/>
                  </a:lnTo>
                  <a:lnTo>
                    <a:pt x="914" y="150"/>
                  </a:lnTo>
                  <a:lnTo>
                    <a:pt x="840" y="243"/>
                  </a:lnTo>
                  <a:lnTo>
                    <a:pt x="802" y="336"/>
                  </a:lnTo>
                  <a:lnTo>
                    <a:pt x="765" y="430"/>
                  </a:lnTo>
                  <a:lnTo>
                    <a:pt x="746" y="542"/>
                  </a:lnTo>
                  <a:lnTo>
                    <a:pt x="746" y="4437"/>
                  </a:lnTo>
                  <a:lnTo>
                    <a:pt x="6693" y="4437"/>
                  </a:lnTo>
                  <a:lnTo>
                    <a:pt x="6693" y="542"/>
                  </a:lnTo>
                  <a:lnTo>
                    <a:pt x="6674" y="430"/>
                  </a:lnTo>
                  <a:lnTo>
                    <a:pt x="6655" y="336"/>
                  </a:lnTo>
                  <a:lnTo>
                    <a:pt x="6599" y="243"/>
                  </a:lnTo>
                  <a:lnTo>
                    <a:pt x="6525" y="150"/>
                  </a:lnTo>
                  <a:lnTo>
                    <a:pt x="6450" y="94"/>
                  </a:lnTo>
                  <a:lnTo>
                    <a:pt x="6357" y="38"/>
                  </a:lnTo>
                  <a:lnTo>
                    <a:pt x="6245" y="1"/>
                  </a:lnTo>
                  <a:close/>
                  <a:moveTo>
                    <a:pt x="187" y="4810"/>
                  </a:moveTo>
                  <a:lnTo>
                    <a:pt x="131" y="4829"/>
                  </a:lnTo>
                  <a:lnTo>
                    <a:pt x="57" y="4866"/>
                  </a:lnTo>
                  <a:lnTo>
                    <a:pt x="20" y="4941"/>
                  </a:lnTo>
                  <a:lnTo>
                    <a:pt x="1" y="4996"/>
                  </a:lnTo>
                  <a:lnTo>
                    <a:pt x="1" y="5183"/>
                  </a:lnTo>
                  <a:lnTo>
                    <a:pt x="20" y="5332"/>
                  </a:lnTo>
                  <a:lnTo>
                    <a:pt x="75" y="5481"/>
                  </a:lnTo>
                  <a:lnTo>
                    <a:pt x="131" y="5612"/>
                  </a:lnTo>
                  <a:lnTo>
                    <a:pt x="225" y="5705"/>
                  </a:lnTo>
                  <a:lnTo>
                    <a:pt x="336" y="5798"/>
                  </a:lnTo>
                  <a:lnTo>
                    <a:pt x="467" y="5873"/>
                  </a:lnTo>
                  <a:lnTo>
                    <a:pt x="597" y="5910"/>
                  </a:lnTo>
                  <a:lnTo>
                    <a:pt x="746" y="5928"/>
                  </a:lnTo>
                  <a:lnTo>
                    <a:pt x="6693" y="5928"/>
                  </a:lnTo>
                  <a:lnTo>
                    <a:pt x="6842" y="5910"/>
                  </a:lnTo>
                  <a:lnTo>
                    <a:pt x="6972" y="5873"/>
                  </a:lnTo>
                  <a:lnTo>
                    <a:pt x="7103" y="5798"/>
                  </a:lnTo>
                  <a:lnTo>
                    <a:pt x="7214" y="5705"/>
                  </a:lnTo>
                  <a:lnTo>
                    <a:pt x="7308" y="5612"/>
                  </a:lnTo>
                  <a:lnTo>
                    <a:pt x="7382" y="5481"/>
                  </a:lnTo>
                  <a:lnTo>
                    <a:pt x="7420" y="5332"/>
                  </a:lnTo>
                  <a:lnTo>
                    <a:pt x="7438" y="5183"/>
                  </a:lnTo>
                  <a:lnTo>
                    <a:pt x="7438" y="4996"/>
                  </a:lnTo>
                  <a:lnTo>
                    <a:pt x="7420" y="4941"/>
                  </a:lnTo>
                  <a:lnTo>
                    <a:pt x="7382" y="4866"/>
                  </a:lnTo>
                  <a:lnTo>
                    <a:pt x="7326" y="4829"/>
                  </a:lnTo>
                  <a:lnTo>
                    <a:pt x="7252" y="4810"/>
                  </a:lnTo>
                  <a:lnTo>
                    <a:pt x="4437" y="4810"/>
                  </a:lnTo>
                  <a:lnTo>
                    <a:pt x="4419" y="4903"/>
                  </a:lnTo>
                  <a:lnTo>
                    <a:pt x="4400" y="4978"/>
                  </a:lnTo>
                  <a:lnTo>
                    <a:pt x="4363" y="5034"/>
                  </a:lnTo>
                  <a:lnTo>
                    <a:pt x="4325" y="5090"/>
                  </a:lnTo>
                  <a:lnTo>
                    <a:pt x="4269" y="5127"/>
                  </a:lnTo>
                  <a:lnTo>
                    <a:pt x="4195" y="5164"/>
                  </a:lnTo>
                  <a:lnTo>
                    <a:pt x="4139" y="5183"/>
                  </a:lnTo>
                  <a:lnTo>
                    <a:pt x="3263" y="5183"/>
                  </a:lnTo>
                  <a:lnTo>
                    <a:pt x="3207" y="5146"/>
                  </a:lnTo>
                  <a:lnTo>
                    <a:pt x="3132" y="5108"/>
                  </a:lnTo>
                  <a:lnTo>
                    <a:pt x="3076" y="5071"/>
                  </a:lnTo>
                  <a:lnTo>
                    <a:pt x="3039" y="5015"/>
                  </a:lnTo>
                  <a:lnTo>
                    <a:pt x="3002" y="4941"/>
                  </a:lnTo>
                  <a:lnTo>
                    <a:pt x="2983" y="4885"/>
                  </a:lnTo>
                  <a:lnTo>
                    <a:pt x="2965" y="4810"/>
                  </a:lnTo>
                  <a:close/>
                </a:path>
              </a:pathLst>
            </a:custGeom>
            <a:solidFill>
              <a:srgbClr val="9F1E1D"/>
            </a:solidFill>
            <a:ln>
              <a:noFill/>
            </a:ln>
          </p:spPr>
          <p:txBody>
            <a:bodyPr spcFirstLastPara="1" wrap="square" lIns="104326" tIns="104326" rIns="104326" bIns="104326" anchor="ctr" anchorCtr="0">
              <a:noAutofit/>
            </a:bodyPr>
            <a:lstStyle/>
            <a:p>
              <a:pPr defTabSz="450525"/>
              <a:endParaRPr sz="2055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87" name="Picture 15">
            <a:extLst>
              <a:ext uri="{FF2B5EF4-FFF2-40B4-BE49-F238E27FC236}">
                <a16:creationId xmlns:a16="http://schemas.microsoft.com/office/drawing/2014/main" id="{7B717288-56E1-46AE-A169-B00E68610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28980" flipH="1">
            <a:off x="3601633" y="1583962"/>
            <a:ext cx="3617760" cy="139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E98B7427-008F-407D-83C8-8486B6EBCB4B}"/>
              </a:ext>
            </a:extLst>
          </p:cNvPr>
          <p:cNvGrpSpPr/>
          <p:nvPr/>
        </p:nvGrpSpPr>
        <p:grpSpPr>
          <a:xfrm>
            <a:off x="4047117" y="3240430"/>
            <a:ext cx="2978223" cy="519389"/>
            <a:chOff x="211659" y="163363"/>
            <a:chExt cx="2963233" cy="3542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1674AC66-77A3-4595-830A-2388F75FCA55}"/>
                </a:ext>
              </a:extLst>
            </p:cNvPr>
            <p:cNvSpPr/>
            <p:nvPr/>
          </p:nvSpPr>
          <p:spPr>
            <a:xfrm>
              <a:off x="211659" y="163363"/>
              <a:ext cx="2963233" cy="354240"/>
            </a:xfrm>
            <a:prstGeom prst="roundRect">
              <a:avLst/>
            </a:prstGeom>
            <a:solidFill>
              <a:srgbClr val="D019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Rectangle: Rounded Corners 4">
              <a:extLst>
                <a:ext uri="{FF2B5EF4-FFF2-40B4-BE49-F238E27FC236}">
                  <a16:creationId xmlns:a16="http://schemas.microsoft.com/office/drawing/2014/main" id="{90E14CB2-49A7-46BD-BD4B-AEEA2D053299}"/>
                </a:ext>
              </a:extLst>
            </p:cNvPr>
            <p:cNvSpPr txBox="1"/>
            <p:nvPr/>
          </p:nvSpPr>
          <p:spPr>
            <a:xfrm>
              <a:off x="228952" y="180656"/>
              <a:ext cx="2928647" cy="3196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03" tIns="0" rIns="112003" bIns="0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i="1" dirty="0"/>
                <a:t>DESTEKLER</a:t>
              </a:r>
              <a:endParaRPr lang="en-US" i="1" kern="1200" dirty="0"/>
            </a:p>
          </p:txBody>
        </p:sp>
      </p:grpSp>
      <p:sp>
        <p:nvSpPr>
          <p:cNvPr id="94" name="Freeform 27">
            <a:extLst>
              <a:ext uri="{FF2B5EF4-FFF2-40B4-BE49-F238E27FC236}">
                <a16:creationId xmlns:a16="http://schemas.microsoft.com/office/drawing/2014/main" id="{05BE076C-6DD2-47E9-9541-E1742A6AB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3784" y="3357784"/>
            <a:ext cx="368201" cy="256577"/>
          </a:xfrm>
          <a:custGeom>
            <a:avLst/>
            <a:gdLst>
              <a:gd name="T0" fmla="*/ 209171 w 602"/>
              <a:gd name="T1" fmla="*/ 183789 h 510"/>
              <a:gd name="T2" fmla="*/ 209171 w 602"/>
              <a:gd name="T3" fmla="*/ 183789 h 510"/>
              <a:gd name="T4" fmla="*/ 7587 w 602"/>
              <a:gd name="T5" fmla="*/ 183789 h 510"/>
              <a:gd name="T6" fmla="*/ 0 w 602"/>
              <a:gd name="T7" fmla="*/ 176206 h 510"/>
              <a:gd name="T8" fmla="*/ 0 w 602"/>
              <a:gd name="T9" fmla="*/ 173679 h 510"/>
              <a:gd name="T10" fmla="*/ 7587 w 602"/>
              <a:gd name="T11" fmla="*/ 163207 h 510"/>
              <a:gd name="T12" fmla="*/ 209171 w 602"/>
              <a:gd name="T13" fmla="*/ 163207 h 510"/>
              <a:gd name="T14" fmla="*/ 217119 w 602"/>
              <a:gd name="T15" fmla="*/ 173679 h 510"/>
              <a:gd name="T16" fmla="*/ 217119 w 602"/>
              <a:gd name="T17" fmla="*/ 176206 h 510"/>
              <a:gd name="T18" fmla="*/ 209171 w 602"/>
              <a:gd name="T19" fmla="*/ 183789 h 510"/>
              <a:gd name="T20" fmla="*/ 175935 w 602"/>
              <a:gd name="T21" fmla="*/ 153097 h 510"/>
              <a:gd name="T22" fmla="*/ 175935 w 602"/>
              <a:gd name="T23" fmla="*/ 153097 h 510"/>
              <a:gd name="T24" fmla="*/ 155704 w 602"/>
              <a:gd name="T25" fmla="*/ 153097 h 510"/>
              <a:gd name="T26" fmla="*/ 145589 w 602"/>
              <a:gd name="T27" fmla="*/ 142987 h 510"/>
              <a:gd name="T28" fmla="*/ 145589 w 602"/>
              <a:gd name="T29" fmla="*/ 10110 h 510"/>
              <a:gd name="T30" fmla="*/ 155704 w 602"/>
              <a:gd name="T31" fmla="*/ 0 h 510"/>
              <a:gd name="T32" fmla="*/ 175935 w 602"/>
              <a:gd name="T33" fmla="*/ 0 h 510"/>
              <a:gd name="T34" fmla="*/ 186411 w 602"/>
              <a:gd name="T35" fmla="*/ 10110 h 510"/>
              <a:gd name="T36" fmla="*/ 186411 w 602"/>
              <a:gd name="T37" fmla="*/ 142987 h 510"/>
              <a:gd name="T38" fmla="*/ 175935 w 602"/>
              <a:gd name="T39" fmla="*/ 153097 h 510"/>
              <a:gd name="T40" fmla="*/ 119939 w 602"/>
              <a:gd name="T41" fmla="*/ 153097 h 510"/>
              <a:gd name="T42" fmla="*/ 119939 w 602"/>
              <a:gd name="T43" fmla="*/ 153097 h 510"/>
              <a:gd name="T44" fmla="*/ 99708 w 602"/>
              <a:gd name="T45" fmla="*/ 153097 h 510"/>
              <a:gd name="T46" fmla="*/ 89232 w 602"/>
              <a:gd name="T47" fmla="*/ 142987 h 510"/>
              <a:gd name="T48" fmla="*/ 89232 w 602"/>
              <a:gd name="T49" fmla="*/ 58856 h 510"/>
              <a:gd name="T50" fmla="*/ 99708 w 602"/>
              <a:gd name="T51" fmla="*/ 48385 h 510"/>
              <a:gd name="T52" fmla="*/ 119939 w 602"/>
              <a:gd name="T53" fmla="*/ 48385 h 510"/>
              <a:gd name="T54" fmla="*/ 130054 w 602"/>
              <a:gd name="T55" fmla="*/ 58856 h 510"/>
              <a:gd name="T56" fmla="*/ 130054 w 602"/>
              <a:gd name="T57" fmla="*/ 142987 h 510"/>
              <a:gd name="T58" fmla="*/ 119939 w 602"/>
              <a:gd name="T59" fmla="*/ 153097 h 510"/>
              <a:gd name="T60" fmla="*/ 61053 w 602"/>
              <a:gd name="T61" fmla="*/ 153097 h 510"/>
              <a:gd name="T62" fmla="*/ 61053 w 602"/>
              <a:gd name="T63" fmla="*/ 153097 h 510"/>
              <a:gd name="T64" fmla="*/ 40823 w 602"/>
              <a:gd name="T65" fmla="*/ 153097 h 510"/>
              <a:gd name="T66" fmla="*/ 30707 w 602"/>
              <a:gd name="T67" fmla="*/ 142987 h 510"/>
              <a:gd name="T68" fmla="*/ 30707 w 602"/>
              <a:gd name="T69" fmla="*/ 107240 h 510"/>
              <a:gd name="T70" fmla="*/ 40823 w 602"/>
              <a:gd name="T71" fmla="*/ 97130 h 510"/>
              <a:gd name="T72" fmla="*/ 61053 w 602"/>
              <a:gd name="T73" fmla="*/ 97130 h 510"/>
              <a:gd name="T74" fmla="*/ 71530 w 602"/>
              <a:gd name="T75" fmla="*/ 107240 h 510"/>
              <a:gd name="T76" fmla="*/ 71530 w 602"/>
              <a:gd name="T77" fmla="*/ 142987 h 510"/>
              <a:gd name="T78" fmla="*/ 61053 w 602"/>
              <a:gd name="T79" fmla="*/ 153097 h 51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02" h="510">
                <a:moveTo>
                  <a:pt x="579" y="509"/>
                </a:moveTo>
                <a:lnTo>
                  <a:pt x="579" y="509"/>
                </a:lnTo>
                <a:cubicBezTo>
                  <a:pt x="21" y="509"/>
                  <a:pt x="21" y="509"/>
                  <a:pt x="21" y="509"/>
                </a:cubicBezTo>
                <a:cubicBezTo>
                  <a:pt x="7" y="509"/>
                  <a:pt x="0" y="502"/>
                  <a:pt x="0" y="488"/>
                </a:cubicBezTo>
                <a:cubicBezTo>
                  <a:pt x="0" y="481"/>
                  <a:pt x="0" y="481"/>
                  <a:pt x="0" y="481"/>
                </a:cubicBezTo>
                <a:cubicBezTo>
                  <a:pt x="0" y="467"/>
                  <a:pt x="7" y="452"/>
                  <a:pt x="21" y="452"/>
                </a:cubicBezTo>
                <a:cubicBezTo>
                  <a:pt x="579" y="452"/>
                  <a:pt x="579" y="452"/>
                  <a:pt x="579" y="452"/>
                </a:cubicBezTo>
                <a:cubicBezTo>
                  <a:pt x="594" y="452"/>
                  <a:pt x="601" y="467"/>
                  <a:pt x="601" y="481"/>
                </a:cubicBezTo>
                <a:cubicBezTo>
                  <a:pt x="601" y="488"/>
                  <a:pt x="601" y="488"/>
                  <a:pt x="601" y="488"/>
                </a:cubicBezTo>
                <a:cubicBezTo>
                  <a:pt x="601" y="502"/>
                  <a:pt x="594" y="509"/>
                  <a:pt x="579" y="509"/>
                </a:cubicBezTo>
                <a:close/>
                <a:moveTo>
                  <a:pt x="487" y="424"/>
                </a:moveTo>
                <a:lnTo>
                  <a:pt x="487" y="424"/>
                </a:lnTo>
                <a:cubicBezTo>
                  <a:pt x="431" y="424"/>
                  <a:pt x="431" y="424"/>
                  <a:pt x="431" y="424"/>
                </a:cubicBezTo>
                <a:cubicBezTo>
                  <a:pt x="417" y="424"/>
                  <a:pt x="403" y="417"/>
                  <a:pt x="403" y="396"/>
                </a:cubicBezTo>
                <a:cubicBezTo>
                  <a:pt x="403" y="28"/>
                  <a:pt x="403" y="28"/>
                  <a:pt x="403" y="28"/>
                </a:cubicBezTo>
                <a:cubicBezTo>
                  <a:pt x="403" y="14"/>
                  <a:pt x="417" y="0"/>
                  <a:pt x="431" y="0"/>
                </a:cubicBezTo>
                <a:cubicBezTo>
                  <a:pt x="487" y="0"/>
                  <a:pt x="487" y="0"/>
                  <a:pt x="487" y="0"/>
                </a:cubicBezTo>
                <a:cubicBezTo>
                  <a:pt x="509" y="0"/>
                  <a:pt x="516" y="14"/>
                  <a:pt x="516" y="28"/>
                </a:cubicBezTo>
                <a:cubicBezTo>
                  <a:pt x="516" y="396"/>
                  <a:pt x="516" y="396"/>
                  <a:pt x="516" y="396"/>
                </a:cubicBezTo>
                <a:cubicBezTo>
                  <a:pt x="516" y="417"/>
                  <a:pt x="509" y="424"/>
                  <a:pt x="487" y="424"/>
                </a:cubicBezTo>
                <a:close/>
                <a:moveTo>
                  <a:pt x="332" y="424"/>
                </a:moveTo>
                <a:lnTo>
                  <a:pt x="332" y="424"/>
                </a:lnTo>
                <a:cubicBezTo>
                  <a:pt x="276" y="424"/>
                  <a:pt x="276" y="424"/>
                  <a:pt x="276" y="424"/>
                </a:cubicBezTo>
                <a:cubicBezTo>
                  <a:pt x="254" y="424"/>
                  <a:pt x="247" y="417"/>
                  <a:pt x="247" y="396"/>
                </a:cubicBezTo>
                <a:cubicBezTo>
                  <a:pt x="247" y="163"/>
                  <a:pt x="247" y="163"/>
                  <a:pt x="247" y="163"/>
                </a:cubicBezTo>
                <a:cubicBezTo>
                  <a:pt x="247" y="149"/>
                  <a:pt x="254" y="134"/>
                  <a:pt x="276" y="134"/>
                </a:cubicBezTo>
                <a:cubicBezTo>
                  <a:pt x="332" y="134"/>
                  <a:pt x="332" y="134"/>
                  <a:pt x="332" y="134"/>
                </a:cubicBezTo>
                <a:cubicBezTo>
                  <a:pt x="346" y="134"/>
                  <a:pt x="360" y="149"/>
                  <a:pt x="360" y="163"/>
                </a:cubicBezTo>
                <a:cubicBezTo>
                  <a:pt x="360" y="396"/>
                  <a:pt x="360" y="396"/>
                  <a:pt x="360" y="396"/>
                </a:cubicBezTo>
                <a:cubicBezTo>
                  <a:pt x="360" y="417"/>
                  <a:pt x="346" y="424"/>
                  <a:pt x="332" y="424"/>
                </a:cubicBezTo>
                <a:close/>
                <a:moveTo>
                  <a:pt x="169" y="424"/>
                </a:moveTo>
                <a:lnTo>
                  <a:pt x="169" y="424"/>
                </a:lnTo>
                <a:cubicBezTo>
                  <a:pt x="113" y="424"/>
                  <a:pt x="113" y="424"/>
                  <a:pt x="113" y="424"/>
                </a:cubicBezTo>
                <a:cubicBezTo>
                  <a:pt x="99" y="424"/>
                  <a:pt x="85" y="417"/>
                  <a:pt x="85" y="396"/>
                </a:cubicBezTo>
                <a:cubicBezTo>
                  <a:pt x="85" y="297"/>
                  <a:pt x="85" y="297"/>
                  <a:pt x="85" y="297"/>
                </a:cubicBezTo>
                <a:cubicBezTo>
                  <a:pt x="85" y="276"/>
                  <a:pt x="99" y="269"/>
                  <a:pt x="113" y="269"/>
                </a:cubicBezTo>
                <a:cubicBezTo>
                  <a:pt x="169" y="269"/>
                  <a:pt x="169" y="269"/>
                  <a:pt x="169" y="269"/>
                </a:cubicBezTo>
                <a:cubicBezTo>
                  <a:pt x="184" y="269"/>
                  <a:pt x="198" y="276"/>
                  <a:pt x="198" y="297"/>
                </a:cubicBezTo>
                <a:cubicBezTo>
                  <a:pt x="198" y="396"/>
                  <a:pt x="198" y="396"/>
                  <a:pt x="198" y="396"/>
                </a:cubicBezTo>
                <a:cubicBezTo>
                  <a:pt x="198" y="417"/>
                  <a:pt x="184" y="424"/>
                  <a:pt x="169" y="4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95" name="Freeform 161">
            <a:extLst>
              <a:ext uri="{FF2B5EF4-FFF2-40B4-BE49-F238E27FC236}">
                <a16:creationId xmlns:a16="http://schemas.microsoft.com/office/drawing/2014/main" id="{852ABD7D-8B05-4A21-A106-AE9C04469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9145" y="2126765"/>
            <a:ext cx="325010" cy="347759"/>
          </a:xfrm>
          <a:custGeom>
            <a:avLst/>
            <a:gdLst>
              <a:gd name="T0" fmla="*/ 85229 w 472"/>
              <a:gd name="T1" fmla="*/ 0 h 619"/>
              <a:gd name="T2" fmla="*/ 85229 w 472"/>
              <a:gd name="T3" fmla="*/ 0 h 619"/>
              <a:gd name="T4" fmla="*/ 0 w 472"/>
              <a:gd name="T5" fmla="*/ 84260 h 619"/>
              <a:gd name="T6" fmla="*/ 85229 w 472"/>
              <a:gd name="T7" fmla="*/ 221586 h 619"/>
              <a:gd name="T8" fmla="*/ 170097 w 472"/>
              <a:gd name="T9" fmla="*/ 84260 h 619"/>
              <a:gd name="T10" fmla="*/ 85229 w 472"/>
              <a:gd name="T11" fmla="*/ 0 h 619"/>
              <a:gd name="T12" fmla="*/ 85229 w 472"/>
              <a:gd name="T13" fmla="*/ 200432 h 619"/>
              <a:gd name="T14" fmla="*/ 85229 w 472"/>
              <a:gd name="T15" fmla="*/ 200432 h 619"/>
              <a:gd name="T16" fmla="*/ 16251 w 472"/>
              <a:gd name="T17" fmla="*/ 84260 h 619"/>
              <a:gd name="T18" fmla="*/ 85229 w 472"/>
              <a:gd name="T19" fmla="*/ 10398 h 619"/>
              <a:gd name="T20" fmla="*/ 154207 w 472"/>
              <a:gd name="T21" fmla="*/ 84260 h 619"/>
              <a:gd name="T22" fmla="*/ 85229 w 472"/>
              <a:gd name="T23" fmla="*/ 200432 h 619"/>
              <a:gd name="T24" fmla="*/ 85229 w 472"/>
              <a:gd name="T25" fmla="*/ 47329 h 619"/>
              <a:gd name="T26" fmla="*/ 85229 w 472"/>
              <a:gd name="T27" fmla="*/ 47329 h 619"/>
              <a:gd name="T28" fmla="*/ 48032 w 472"/>
              <a:gd name="T29" fmla="*/ 84260 h 619"/>
              <a:gd name="T30" fmla="*/ 85229 w 472"/>
              <a:gd name="T31" fmla="*/ 115813 h 619"/>
              <a:gd name="T32" fmla="*/ 122426 w 472"/>
              <a:gd name="T33" fmla="*/ 84260 h 619"/>
              <a:gd name="T34" fmla="*/ 85229 w 472"/>
              <a:gd name="T35" fmla="*/ 47329 h 619"/>
              <a:gd name="T36" fmla="*/ 85229 w 472"/>
              <a:gd name="T37" fmla="*/ 105415 h 619"/>
              <a:gd name="T38" fmla="*/ 85229 w 472"/>
              <a:gd name="T39" fmla="*/ 105415 h 619"/>
              <a:gd name="T40" fmla="*/ 63922 w 472"/>
              <a:gd name="T41" fmla="*/ 84260 h 619"/>
              <a:gd name="T42" fmla="*/ 85229 w 472"/>
              <a:gd name="T43" fmla="*/ 63106 h 619"/>
              <a:gd name="T44" fmla="*/ 106536 w 472"/>
              <a:gd name="T45" fmla="*/ 84260 h 619"/>
              <a:gd name="T46" fmla="*/ 85229 w 472"/>
              <a:gd name="T47" fmla="*/ 105415 h 61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2" h="619">
                <a:moveTo>
                  <a:pt x="236" y="0"/>
                </a:moveTo>
                <a:lnTo>
                  <a:pt x="236" y="0"/>
                </a:lnTo>
                <a:cubicBezTo>
                  <a:pt x="104" y="0"/>
                  <a:pt x="0" y="103"/>
                  <a:pt x="0" y="235"/>
                </a:cubicBezTo>
                <a:cubicBezTo>
                  <a:pt x="0" y="323"/>
                  <a:pt x="192" y="618"/>
                  <a:pt x="236" y="618"/>
                </a:cubicBezTo>
                <a:cubicBezTo>
                  <a:pt x="280" y="618"/>
                  <a:pt x="471" y="323"/>
                  <a:pt x="471" y="235"/>
                </a:cubicBezTo>
                <a:cubicBezTo>
                  <a:pt x="471" y="103"/>
                  <a:pt x="368" y="0"/>
                  <a:pt x="236" y="0"/>
                </a:cubicBezTo>
                <a:close/>
                <a:moveTo>
                  <a:pt x="236" y="559"/>
                </a:moveTo>
                <a:lnTo>
                  <a:pt x="236" y="559"/>
                </a:lnTo>
                <a:cubicBezTo>
                  <a:pt x="207" y="559"/>
                  <a:pt x="45" y="309"/>
                  <a:pt x="45" y="235"/>
                </a:cubicBezTo>
                <a:cubicBezTo>
                  <a:pt x="45" y="117"/>
                  <a:pt x="133" y="29"/>
                  <a:pt x="236" y="29"/>
                </a:cubicBezTo>
                <a:cubicBezTo>
                  <a:pt x="339" y="29"/>
                  <a:pt x="427" y="117"/>
                  <a:pt x="427" y="235"/>
                </a:cubicBezTo>
                <a:cubicBezTo>
                  <a:pt x="427" y="309"/>
                  <a:pt x="266" y="559"/>
                  <a:pt x="236" y="559"/>
                </a:cubicBezTo>
                <a:close/>
                <a:moveTo>
                  <a:pt x="236" y="132"/>
                </a:moveTo>
                <a:lnTo>
                  <a:pt x="236" y="132"/>
                </a:lnTo>
                <a:cubicBezTo>
                  <a:pt x="177" y="132"/>
                  <a:pt x="133" y="176"/>
                  <a:pt x="133" y="235"/>
                </a:cubicBezTo>
                <a:cubicBezTo>
                  <a:pt x="133" y="279"/>
                  <a:pt x="177" y="323"/>
                  <a:pt x="236" y="323"/>
                </a:cubicBezTo>
                <a:cubicBezTo>
                  <a:pt x="295" y="323"/>
                  <a:pt x="339" y="279"/>
                  <a:pt x="339" y="235"/>
                </a:cubicBezTo>
                <a:cubicBezTo>
                  <a:pt x="339" y="176"/>
                  <a:pt x="295" y="132"/>
                  <a:pt x="236" y="132"/>
                </a:cubicBezTo>
                <a:close/>
                <a:moveTo>
                  <a:pt x="236" y="294"/>
                </a:moveTo>
                <a:lnTo>
                  <a:pt x="236" y="294"/>
                </a:lnTo>
                <a:cubicBezTo>
                  <a:pt x="207" y="294"/>
                  <a:pt x="177" y="264"/>
                  <a:pt x="177" y="235"/>
                </a:cubicBezTo>
                <a:cubicBezTo>
                  <a:pt x="177" y="191"/>
                  <a:pt x="207" y="176"/>
                  <a:pt x="236" y="176"/>
                </a:cubicBezTo>
                <a:cubicBezTo>
                  <a:pt x="266" y="176"/>
                  <a:pt x="295" y="191"/>
                  <a:pt x="295" y="235"/>
                </a:cubicBezTo>
                <a:cubicBezTo>
                  <a:pt x="295" y="264"/>
                  <a:pt x="266" y="294"/>
                  <a:pt x="236" y="2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059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1.48148E-6 C 5E-6 0.0044 0.00365 0.0081 0.00808 0.0081 C 0.01329 0.0081 0.01524 0.00393 0.01602 0.00162 L 0.01693 -0.00185 C 0.01771 -0.00417 0.01967 -0.0081 0.02566 -0.0081 C 0.02943 -0.0081 0.03386 -0.00463 0.03386 1.48148E-6 C 0.03386 0.0044 0.02943 0.0081 0.02566 0.0081 C 0.01967 0.0081 0.01771 0.00393 0.01693 0.00162 L 0.01602 -0.00185 C 0.01524 -0.00417 0.01329 -0.0081 0.00808 -0.0081 C 0.00365 -0.0081 5E-6 -0.00463 5E-6 1.48148E-6 Z " pathEditMode="relative" rAng="0" ptsTypes="AAAAAAAAAAA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decel="6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29167E-6 -3.33333E-6 C -2.29167E-6 0.0044 0.00365 0.00811 0.00808 0.00811 C 0.01328 0.00811 0.01524 0.00394 0.01602 0.00162 L 0.01693 -0.00185 C 0.01771 -0.00416 0.01966 -0.0081 0.02565 -0.0081 C 0.02943 -0.0081 0.03386 -0.00463 0.03386 -3.33333E-6 C 0.03386 0.0044 0.02943 0.00811 0.02565 0.00811 C 0.01966 0.00811 0.01771 0.00394 0.01693 0.00162 L 0.01602 -0.00185 C 0.01524 -0.00416 0.01328 -0.0081 0.00808 -0.0081 C 0.00365 -0.0081 -2.29167E-6 -0.00463 -2.29167E-6 -3.33333E-6 Z " pathEditMode="relative" rAng="0" ptsTypes="AAAAAAAAAAA">
                                      <p:cBhvr>
                                        <p:cTn id="16" dur="10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Resim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3" y="547661"/>
            <a:ext cx="5161756" cy="2587298"/>
          </a:xfrm>
          <a:prstGeom prst="rect">
            <a:avLst/>
          </a:prstGeom>
        </p:spPr>
      </p:pic>
      <p:sp>
        <p:nvSpPr>
          <p:cNvPr id="10" name="Freeform 6"/>
          <p:cNvSpPr>
            <a:spLocks/>
          </p:cNvSpPr>
          <p:nvPr/>
        </p:nvSpPr>
        <p:spPr bwMode="auto">
          <a:xfrm>
            <a:off x="6326787" y="3120079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5682090" y="2516975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7" name="Freeform 6">
            <a:extLst>
              <a:ext uri="{FF2B5EF4-FFF2-40B4-BE49-F238E27FC236}">
                <a16:creationId xmlns:a16="http://schemas.microsoft.com/office/drawing/2014/main" id="{7C25F4D6-FEBC-42A4-99BD-063339A8E413}"/>
              </a:ext>
            </a:extLst>
          </p:cNvPr>
          <p:cNvSpPr>
            <a:spLocks/>
          </p:cNvSpPr>
          <p:nvPr/>
        </p:nvSpPr>
        <p:spPr bwMode="auto">
          <a:xfrm>
            <a:off x="5958586" y="2963852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0" name="Freeform 54">
            <a:extLst>
              <a:ext uri="{FF2B5EF4-FFF2-40B4-BE49-F238E27FC236}">
                <a16:creationId xmlns:a16="http://schemas.microsoft.com/office/drawing/2014/main" id="{B0815432-9B4C-44A1-A5BD-5B78060B5562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6711 w 6716"/>
              <a:gd name="T1" fmla="*/ 0 h 4320"/>
              <a:gd name="T2" fmla="*/ 0 w 6716"/>
              <a:gd name="T3" fmla="*/ 0 h 4320"/>
              <a:gd name="T4" fmla="*/ 0 w 6716"/>
              <a:gd name="T5" fmla="*/ 4320 h 4320"/>
              <a:gd name="T6" fmla="*/ 6716 w 6716"/>
              <a:gd name="T7" fmla="*/ 4320 h 4320"/>
              <a:gd name="T8" fmla="*/ 4092 w 6716"/>
              <a:gd name="T9" fmla="*/ 2158 h 4320"/>
              <a:gd name="T10" fmla="*/ 6711 w 6716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16" h="4320">
                <a:moveTo>
                  <a:pt x="6711" y="0"/>
                </a:moveTo>
                <a:lnTo>
                  <a:pt x="0" y="0"/>
                </a:lnTo>
                <a:lnTo>
                  <a:pt x="0" y="4320"/>
                </a:lnTo>
                <a:lnTo>
                  <a:pt x="6716" y="4320"/>
                </a:lnTo>
                <a:lnTo>
                  <a:pt x="4092" y="2158"/>
                </a:lnTo>
                <a:lnTo>
                  <a:pt x="67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81" name="Grup 4">
            <a:extLst>
              <a:ext uri="{FF2B5EF4-FFF2-40B4-BE49-F238E27FC236}">
                <a16:creationId xmlns:a16="http://schemas.microsoft.com/office/drawing/2014/main" id="{F9FC2BE1-ED82-4405-A689-7C782B1C8777}"/>
              </a:ext>
            </a:extLst>
          </p:cNvPr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82" name="Metin kutusu 5">
              <a:extLst>
                <a:ext uri="{FF2B5EF4-FFF2-40B4-BE49-F238E27FC236}">
                  <a16:creationId xmlns:a16="http://schemas.microsoft.com/office/drawing/2014/main" id="{FD7B2913-4953-492E-8A80-8004D8FCAB9D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83" name="Düz Bağlayıcı 107">
              <a:extLst>
                <a:ext uri="{FF2B5EF4-FFF2-40B4-BE49-F238E27FC236}">
                  <a16:creationId xmlns:a16="http://schemas.microsoft.com/office/drawing/2014/main" id="{CB4D4F62-5D6E-4A18-AA69-DB85F82E6F4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60C0F31-9852-4FA1-9EB7-02AF2C289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49273"/>
            <a:ext cx="6326787" cy="1325097"/>
          </a:xfrm>
          <a:prstGeom prst="rect">
            <a:avLst/>
          </a:prstGeom>
        </p:spPr>
      </p:pic>
      <p:grpSp>
        <p:nvGrpSpPr>
          <p:cNvPr id="19" name="Grup 24">
            <a:extLst>
              <a:ext uri="{FF2B5EF4-FFF2-40B4-BE49-F238E27FC236}">
                <a16:creationId xmlns:a16="http://schemas.microsoft.com/office/drawing/2014/main" id="{EDB3962F-FFD4-4FD7-B6A1-BEC6B02FCE25}"/>
              </a:ext>
            </a:extLst>
          </p:cNvPr>
          <p:cNvGrpSpPr/>
          <p:nvPr/>
        </p:nvGrpSpPr>
        <p:grpSpPr>
          <a:xfrm>
            <a:off x="153386" y="6029364"/>
            <a:ext cx="3414782" cy="880860"/>
            <a:chOff x="1416088" y="1952506"/>
            <a:chExt cx="7889781" cy="1990698"/>
          </a:xfrm>
        </p:grpSpPr>
        <p:pic>
          <p:nvPicPr>
            <p:cNvPr id="20" name="Resim 25">
              <a:extLst>
                <a:ext uri="{FF2B5EF4-FFF2-40B4-BE49-F238E27FC236}">
                  <a16:creationId xmlns:a16="http://schemas.microsoft.com/office/drawing/2014/main" id="{9E3EE2EE-6FE0-41BC-8ED9-1B50C2564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19872" y="2580192"/>
              <a:ext cx="2537574" cy="1363012"/>
            </a:xfrm>
            <a:prstGeom prst="rect">
              <a:avLst/>
            </a:prstGeom>
          </p:spPr>
        </p:pic>
        <p:pic>
          <p:nvPicPr>
            <p:cNvPr id="21" name="Resim 26">
              <a:extLst>
                <a:ext uri="{FF2B5EF4-FFF2-40B4-BE49-F238E27FC236}">
                  <a16:creationId xmlns:a16="http://schemas.microsoft.com/office/drawing/2014/main" id="{7C91ACF7-4EE6-457B-AE98-B345BD992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6088" y="2227868"/>
              <a:ext cx="2060783" cy="1364639"/>
            </a:xfrm>
            <a:prstGeom prst="rect">
              <a:avLst/>
            </a:prstGeom>
          </p:spPr>
        </p:pic>
        <p:pic>
          <p:nvPicPr>
            <p:cNvPr id="22" name="Resim 27">
              <a:extLst>
                <a:ext uri="{FF2B5EF4-FFF2-40B4-BE49-F238E27FC236}">
                  <a16:creationId xmlns:a16="http://schemas.microsoft.com/office/drawing/2014/main" id="{57D12356-7124-437A-9C68-C643DDAA3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0943" y="1952506"/>
              <a:ext cx="2194926" cy="1643260"/>
            </a:xfrm>
            <a:prstGeom prst="rect">
              <a:avLst/>
            </a:prstGeom>
          </p:spPr>
        </p:pic>
        <p:grpSp>
          <p:nvGrpSpPr>
            <p:cNvPr id="23" name="Grup 28">
              <a:extLst>
                <a:ext uri="{FF2B5EF4-FFF2-40B4-BE49-F238E27FC236}">
                  <a16:creationId xmlns:a16="http://schemas.microsoft.com/office/drawing/2014/main" id="{62B244BD-4BFF-4CE8-8777-D66CC936B5D7}"/>
                </a:ext>
              </a:extLst>
            </p:cNvPr>
            <p:cNvGrpSpPr/>
            <p:nvPr/>
          </p:nvGrpSpPr>
          <p:grpSpPr>
            <a:xfrm>
              <a:off x="3776180" y="3105925"/>
              <a:ext cx="3011039" cy="516725"/>
              <a:chOff x="3776180" y="2283393"/>
              <a:chExt cx="3011039" cy="1319162"/>
            </a:xfrm>
          </p:grpSpPr>
          <p:cxnSp>
            <p:nvCxnSpPr>
              <p:cNvPr id="24" name="Düz Bağlayıcı 29">
                <a:extLst>
                  <a:ext uri="{FF2B5EF4-FFF2-40B4-BE49-F238E27FC236}">
                    <a16:creationId xmlns:a16="http://schemas.microsoft.com/office/drawing/2014/main" id="{8BA8685D-DF97-482C-AF9A-B70D817F1F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6180" y="2293441"/>
                <a:ext cx="0" cy="130911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Düz Bağlayıcı 30">
                <a:extLst>
                  <a:ext uri="{FF2B5EF4-FFF2-40B4-BE49-F238E27FC236}">
                    <a16:creationId xmlns:a16="http://schemas.microsoft.com/office/drawing/2014/main" id="{C9290381-419E-43E5-8892-3003BF3654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87219" y="2283393"/>
                <a:ext cx="0" cy="130911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up 112">
            <a:extLst>
              <a:ext uri="{FF2B5EF4-FFF2-40B4-BE49-F238E27FC236}">
                <a16:creationId xmlns:a16="http://schemas.microsoft.com/office/drawing/2014/main" id="{0F2BE46B-A238-4C76-86F6-D7930AB14B54}"/>
              </a:ext>
            </a:extLst>
          </p:cNvPr>
          <p:cNvGrpSpPr/>
          <p:nvPr/>
        </p:nvGrpSpPr>
        <p:grpSpPr>
          <a:xfrm>
            <a:off x="386068" y="250489"/>
            <a:ext cx="523113" cy="708343"/>
            <a:chOff x="5682090" y="2516975"/>
            <a:chExt cx="1669676" cy="2260897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605A56B-1877-4F39-869B-02B6B88D4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C7ABA3A9-01FB-418C-B655-09DA8974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C9E9C846-F6CA-49CF-AB60-050B15D86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CE0EC88F-885B-42F1-933A-51FBFFEDA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32" name="Freeform 6">
            <a:extLst>
              <a:ext uri="{FF2B5EF4-FFF2-40B4-BE49-F238E27FC236}">
                <a16:creationId xmlns:a16="http://schemas.microsoft.com/office/drawing/2014/main" id="{6BEB24A7-B676-4F99-9EFC-8E3F9CDDE0D2}"/>
              </a:ext>
            </a:extLst>
          </p:cNvPr>
          <p:cNvSpPr>
            <a:spLocks/>
          </p:cNvSpPr>
          <p:nvPr/>
        </p:nvSpPr>
        <p:spPr bwMode="auto">
          <a:xfrm>
            <a:off x="6054003" y="3097808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6FD1748D-CAA7-4EC1-982E-539B6BC8EB22}"/>
              </a:ext>
            </a:extLst>
          </p:cNvPr>
          <p:cNvSpPr>
            <a:spLocks/>
          </p:cNvSpPr>
          <p:nvPr/>
        </p:nvSpPr>
        <p:spPr bwMode="auto">
          <a:xfrm>
            <a:off x="5409306" y="2494704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4" name="Freeform 6">
            <a:extLst>
              <a:ext uri="{FF2B5EF4-FFF2-40B4-BE49-F238E27FC236}">
                <a16:creationId xmlns:a16="http://schemas.microsoft.com/office/drawing/2014/main" id="{671D6BF1-A220-4928-A5F7-A560847A51FF}"/>
              </a:ext>
            </a:extLst>
          </p:cNvPr>
          <p:cNvSpPr>
            <a:spLocks/>
          </p:cNvSpPr>
          <p:nvPr/>
        </p:nvSpPr>
        <p:spPr bwMode="auto">
          <a:xfrm>
            <a:off x="5685802" y="2941581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45" name="Picture 44" descr="A picture containing chart&#10;&#10;Description automatically generated">
            <a:extLst>
              <a:ext uri="{FF2B5EF4-FFF2-40B4-BE49-F238E27FC236}">
                <a16:creationId xmlns:a16="http://schemas.microsoft.com/office/drawing/2014/main" id="{2DC925DF-07A4-4989-B9A1-C49AFF32A8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362" r="17015" b="84265"/>
          <a:stretch/>
        </p:blipFill>
        <p:spPr>
          <a:xfrm>
            <a:off x="963502" y="223830"/>
            <a:ext cx="10264996" cy="79131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1" name="object 3">
            <a:extLst>
              <a:ext uri="{FF2B5EF4-FFF2-40B4-BE49-F238E27FC236}">
                <a16:creationId xmlns:a16="http://schemas.microsoft.com/office/drawing/2014/main" id="{BA3E1096-07E0-42B4-A5C2-F670F13A5EFA}"/>
              </a:ext>
            </a:extLst>
          </p:cNvPr>
          <p:cNvSpPr txBox="1">
            <a:spLocks/>
          </p:cNvSpPr>
          <p:nvPr/>
        </p:nvSpPr>
        <p:spPr>
          <a:xfrm>
            <a:off x="1174859" y="437352"/>
            <a:ext cx="8000166" cy="290044"/>
          </a:xfrm>
          <a:prstGeom prst="rect">
            <a:avLst/>
          </a:prstGeom>
        </p:spPr>
        <p:txBody>
          <a:bodyPr vert="horz" wrap="square" lIns="0" tIns="16931" rIns="0" bIns="0" rtlCol="0">
            <a:spAutoFit/>
          </a:bodyPr>
          <a:lstStyle>
            <a:lvl1pPr>
              <a:defRPr sz="1896" b="1" i="1">
                <a:solidFill>
                  <a:srgbClr val="001C8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6929" defTabSz="1028458">
              <a:spcBef>
                <a:spcPts val="134"/>
              </a:spcBef>
            </a:pPr>
            <a:r>
              <a:rPr lang="tr-TR" sz="1774" spc="267" dirty="0">
                <a:solidFill>
                  <a:prstClr val="white"/>
                </a:solidFill>
              </a:rPr>
              <a:t>LIFT UP SANAYİ ODAKLI LİSANS BİTİRME PROJELERİ PROGRAMI</a:t>
            </a:r>
          </a:p>
        </p:txBody>
      </p:sp>
      <p:graphicFrame>
        <p:nvGraphicFramePr>
          <p:cNvPr id="48" name="Diagram 47">
            <a:extLst>
              <a:ext uri="{FF2B5EF4-FFF2-40B4-BE49-F238E27FC236}">
                <a16:creationId xmlns:a16="http://schemas.microsoft.com/office/drawing/2014/main" id="{1874C135-BFF3-4CB8-90E7-CED667B590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8623563"/>
              </p:ext>
            </p:extLst>
          </p:nvPr>
        </p:nvGraphicFramePr>
        <p:xfrm>
          <a:off x="851453" y="446752"/>
          <a:ext cx="9163908" cy="2813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49" name="Picture 48">
            <a:extLst>
              <a:ext uri="{FF2B5EF4-FFF2-40B4-BE49-F238E27FC236}">
                <a16:creationId xmlns:a16="http://schemas.microsoft.com/office/drawing/2014/main" id="{75C7238E-C3CE-4C8E-9E89-D3429EA48273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493" y="504352"/>
            <a:ext cx="1065125" cy="1584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2A91EFC2-7E5F-46C5-9945-8CDC3A5D553F}"/>
              </a:ext>
            </a:extLst>
          </p:cNvPr>
          <p:cNvGrpSpPr/>
          <p:nvPr/>
        </p:nvGrpSpPr>
        <p:grpSpPr>
          <a:xfrm>
            <a:off x="10371743" y="2064889"/>
            <a:ext cx="1772882" cy="357129"/>
            <a:chOff x="11354" y="160474"/>
            <a:chExt cx="3163538" cy="35712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74D02E6E-BBA5-4064-BB12-3115444E1F28}"/>
                </a:ext>
              </a:extLst>
            </p:cNvPr>
            <p:cNvSpPr/>
            <p:nvPr/>
          </p:nvSpPr>
          <p:spPr>
            <a:xfrm>
              <a:off x="211659" y="163363"/>
              <a:ext cx="2963233" cy="354240"/>
            </a:xfrm>
            <a:prstGeom prst="roundRect">
              <a:avLst/>
            </a:prstGeom>
            <a:solidFill>
              <a:srgbClr val="D019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Rectangle: Rounded Corners 4">
              <a:extLst>
                <a:ext uri="{FF2B5EF4-FFF2-40B4-BE49-F238E27FC236}">
                  <a16:creationId xmlns:a16="http://schemas.microsoft.com/office/drawing/2014/main" id="{9DCDDD61-B440-4382-9A22-49A08BA5CFF7}"/>
                </a:ext>
              </a:extLst>
            </p:cNvPr>
            <p:cNvSpPr txBox="1"/>
            <p:nvPr/>
          </p:nvSpPr>
          <p:spPr>
            <a:xfrm>
              <a:off x="11354" y="160474"/>
              <a:ext cx="3163538" cy="3196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03" tIns="0" rIns="112003" bIns="0" numCol="1" spcCol="1270" anchor="ctr" anchorCtr="0">
              <a:noAutofit/>
            </a:bodyPr>
            <a:lstStyle/>
            <a:p>
              <a:pPr algn="ctr"/>
              <a:r>
                <a:rPr lang="tr-TR" sz="1150" b="1" i="1" dirty="0"/>
                <a:t>202</a:t>
              </a:r>
              <a:r>
                <a:rPr lang="en-US" sz="1150" b="1" i="1" dirty="0"/>
                <a:t>1</a:t>
              </a:r>
              <a:r>
                <a:rPr lang="tr-TR" sz="1150" b="1" i="1" dirty="0"/>
                <a:t>-202</a:t>
              </a:r>
              <a:r>
                <a:rPr lang="en-US" sz="1150" b="1" i="1" dirty="0"/>
                <a:t>2</a:t>
              </a:r>
              <a:endParaRPr lang="tr-TR" sz="1150" b="1" i="1" dirty="0"/>
            </a:p>
            <a:p>
              <a:pPr algn="ctr"/>
              <a:r>
                <a:rPr lang="tr-TR" sz="1150" b="1" i="1" dirty="0"/>
                <a:t>LIFT UP Bildiri Kitabı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1BAE3EC2-BF4A-4926-8466-CA7163ACE5A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332" t="1375" r="10155" b="62893"/>
          <a:stretch/>
        </p:blipFill>
        <p:spPr>
          <a:xfrm>
            <a:off x="492533" y="2863578"/>
            <a:ext cx="9022336" cy="2366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34A150C9-6CFA-40B3-90CC-A02ECF7B411A}"/>
              </a:ext>
            </a:extLst>
          </p:cNvPr>
          <p:cNvGrpSpPr/>
          <p:nvPr/>
        </p:nvGrpSpPr>
        <p:grpSpPr>
          <a:xfrm>
            <a:off x="5958586" y="5913633"/>
            <a:ext cx="2930867" cy="1149536"/>
            <a:chOff x="2828131" y="4760813"/>
            <a:chExt cx="1295400" cy="53340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6114BF5-88E0-484F-BB57-A8764AE11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1776" b="89112" l="40000" r="60615">
                          <a14:backgroundMark x1="41923" y1="84633" x2="41923" y2="84633"/>
                          <a14:backgroundMark x1="42385" y1="84402" x2="42385" y2="84402"/>
                          <a14:backgroundMark x1="42769" y1="84710" x2="42769" y2="84710"/>
                          <a14:backgroundMark x1="43231" y1="84942" x2="43231" y2="849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39" t="81250" r="38793" b="10000"/>
            <a:stretch/>
          </p:blipFill>
          <p:spPr>
            <a:xfrm>
              <a:off x="2828131" y="4760813"/>
              <a:ext cx="1295400" cy="533400"/>
            </a:xfrm>
            <a:prstGeom prst="rect">
              <a:avLst/>
            </a:prstGeom>
          </p:spPr>
        </p:pic>
        <p:sp>
          <p:nvSpPr>
            <p:cNvPr id="75" name="Google Shape;78;p7">
              <a:extLst>
                <a:ext uri="{FF2B5EF4-FFF2-40B4-BE49-F238E27FC236}">
                  <a16:creationId xmlns:a16="http://schemas.microsoft.com/office/drawing/2014/main" id="{D850742A-7F9F-4903-B8A7-EAF9ABDE54A6}"/>
                </a:ext>
              </a:extLst>
            </p:cNvPr>
            <p:cNvSpPr/>
            <p:nvPr/>
          </p:nvSpPr>
          <p:spPr>
            <a:xfrm>
              <a:off x="2869597" y="4883513"/>
              <a:ext cx="180000" cy="144000"/>
            </a:xfrm>
            <a:custGeom>
              <a:avLst/>
              <a:gdLst/>
              <a:ahLst/>
              <a:cxnLst/>
              <a:rect l="l" t="t" r="r" b="b"/>
              <a:pathLst>
                <a:path w="7439" h="5929" extrusionOk="0">
                  <a:moveTo>
                    <a:pt x="5947" y="728"/>
                  </a:moveTo>
                  <a:lnTo>
                    <a:pt x="5947" y="3710"/>
                  </a:lnTo>
                  <a:lnTo>
                    <a:pt x="1492" y="3710"/>
                  </a:lnTo>
                  <a:lnTo>
                    <a:pt x="1492" y="728"/>
                  </a:lnTo>
                  <a:close/>
                  <a:moveTo>
                    <a:pt x="1194" y="1"/>
                  </a:moveTo>
                  <a:lnTo>
                    <a:pt x="1101" y="38"/>
                  </a:lnTo>
                  <a:lnTo>
                    <a:pt x="989" y="94"/>
                  </a:lnTo>
                  <a:lnTo>
                    <a:pt x="914" y="150"/>
                  </a:lnTo>
                  <a:lnTo>
                    <a:pt x="840" y="243"/>
                  </a:lnTo>
                  <a:lnTo>
                    <a:pt x="802" y="336"/>
                  </a:lnTo>
                  <a:lnTo>
                    <a:pt x="765" y="430"/>
                  </a:lnTo>
                  <a:lnTo>
                    <a:pt x="746" y="542"/>
                  </a:lnTo>
                  <a:lnTo>
                    <a:pt x="746" y="4437"/>
                  </a:lnTo>
                  <a:lnTo>
                    <a:pt x="6693" y="4437"/>
                  </a:lnTo>
                  <a:lnTo>
                    <a:pt x="6693" y="542"/>
                  </a:lnTo>
                  <a:lnTo>
                    <a:pt x="6674" y="430"/>
                  </a:lnTo>
                  <a:lnTo>
                    <a:pt x="6655" y="336"/>
                  </a:lnTo>
                  <a:lnTo>
                    <a:pt x="6599" y="243"/>
                  </a:lnTo>
                  <a:lnTo>
                    <a:pt x="6525" y="150"/>
                  </a:lnTo>
                  <a:lnTo>
                    <a:pt x="6450" y="94"/>
                  </a:lnTo>
                  <a:lnTo>
                    <a:pt x="6357" y="38"/>
                  </a:lnTo>
                  <a:lnTo>
                    <a:pt x="6245" y="1"/>
                  </a:lnTo>
                  <a:close/>
                  <a:moveTo>
                    <a:pt x="187" y="4810"/>
                  </a:moveTo>
                  <a:lnTo>
                    <a:pt x="131" y="4829"/>
                  </a:lnTo>
                  <a:lnTo>
                    <a:pt x="57" y="4866"/>
                  </a:lnTo>
                  <a:lnTo>
                    <a:pt x="20" y="4941"/>
                  </a:lnTo>
                  <a:lnTo>
                    <a:pt x="1" y="4996"/>
                  </a:lnTo>
                  <a:lnTo>
                    <a:pt x="1" y="5183"/>
                  </a:lnTo>
                  <a:lnTo>
                    <a:pt x="20" y="5332"/>
                  </a:lnTo>
                  <a:lnTo>
                    <a:pt x="75" y="5481"/>
                  </a:lnTo>
                  <a:lnTo>
                    <a:pt x="131" y="5612"/>
                  </a:lnTo>
                  <a:lnTo>
                    <a:pt x="225" y="5705"/>
                  </a:lnTo>
                  <a:lnTo>
                    <a:pt x="336" y="5798"/>
                  </a:lnTo>
                  <a:lnTo>
                    <a:pt x="467" y="5873"/>
                  </a:lnTo>
                  <a:lnTo>
                    <a:pt x="597" y="5910"/>
                  </a:lnTo>
                  <a:lnTo>
                    <a:pt x="746" y="5928"/>
                  </a:lnTo>
                  <a:lnTo>
                    <a:pt x="6693" y="5928"/>
                  </a:lnTo>
                  <a:lnTo>
                    <a:pt x="6842" y="5910"/>
                  </a:lnTo>
                  <a:lnTo>
                    <a:pt x="6972" y="5873"/>
                  </a:lnTo>
                  <a:lnTo>
                    <a:pt x="7103" y="5798"/>
                  </a:lnTo>
                  <a:lnTo>
                    <a:pt x="7214" y="5705"/>
                  </a:lnTo>
                  <a:lnTo>
                    <a:pt x="7308" y="5612"/>
                  </a:lnTo>
                  <a:lnTo>
                    <a:pt x="7382" y="5481"/>
                  </a:lnTo>
                  <a:lnTo>
                    <a:pt x="7420" y="5332"/>
                  </a:lnTo>
                  <a:lnTo>
                    <a:pt x="7438" y="5183"/>
                  </a:lnTo>
                  <a:lnTo>
                    <a:pt x="7438" y="4996"/>
                  </a:lnTo>
                  <a:lnTo>
                    <a:pt x="7420" y="4941"/>
                  </a:lnTo>
                  <a:lnTo>
                    <a:pt x="7382" y="4866"/>
                  </a:lnTo>
                  <a:lnTo>
                    <a:pt x="7326" y="4829"/>
                  </a:lnTo>
                  <a:lnTo>
                    <a:pt x="7252" y="4810"/>
                  </a:lnTo>
                  <a:lnTo>
                    <a:pt x="4437" y="4810"/>
                  </a:lnTo>
                  <a:lnTo>
                    <a:pt x="4419" y="4903"/>
                  </a:lnTo>
                  <a:lnTo>
                    <a:pt x="4400" y="4978"/>
                  </a:lnTo>
                  <a:lnTo>
                    <a:pt x="4363" y="5034"/>
                  </a:lnTo>
                  <a:lnTo>
                    <a:pt x="4325" y="5090"/>
                  </a:lnTo>
                  <a:lnTo>
                    <a:pt x="4269" y="5127"/>
                  </a:lnTo>
                  <a:lnTo>
                    <a:pt x="4195" y="5164"/>
                  </a:lnTo>
                  <a:lnTo>
                    <a:pt x="4139" y="5183"/>
                  </a:lnTo>
                  <a:lnTo>
                    <a:pt x="3263" y="5183"/>
                  </a:lnTo>
                  <a:lnTo>
                    <a:pt x="3207" y="5146"/>
                  </a:lnTo>
                  <a:lnTo>
                    <a:pt x="3132" y="5108"/>
                  </a:lnTo>
                  <a:lnTo>
                    <a:pt x="3076" y="5071"/>
                  </a:lnTo>
                  <a:lnTo>
                    <a:pt x="3039" y="5015"/>
                  </a:lnTo>
                  <a:lnTo>
                    <a:pt x="3002" y="4941"/>
                  </a:lnTo>
                  <a:lnTo>
                    <a:pt x="2983" y="4885"/>
                  </a:lnTo>
                  <a:lnTo>
                    <a:pt x="2965" y="4810"/>
                  </a:lnTo>
                  <a:close/>
                </a:path>
              </a:pathLst>
            </a:custGeom>
            <a:solidFill>
              <a:srgbClr val="9F1E1D"/>
            </a:solidFill>
            <a:ln>
              <a:noFill/>
            </a:ln>
          </p:spPr>
          <p:txBody>
            <a:bodyPr spcFirstLastPara="1" wrap="square" lIns="104326" tIns="104326" rIns="104326" bIns="104326" anchor="ctr" anchorCtr="0">
              <a:noAutofit/>
            </a:bodyPr>
            <a:lstStyle/>
            <a:p>
              <a:pPr defTabSz="450525"/>
              <a:endParaRPr sz="2055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76" name="Picture 75" descr="\\ortakalan\bolumler\Y05_ORTAK\17-Üniversite Sanayi İşbirliği (ÜSİ)\1-Lift Up\BP\Bilgi Notu\LIFT UP - Görseller\Canlı Yayın Görseli.png">
            <a:extLst>
              <a:ext uri="{FF2B5EF4-FFF2-40B4-BE49-F238E27FC236}">
                <a16:creationId xmlns:a16="http://schemas.microsoft.com/office/drawing/2014/main" id="{697E02F4-53A8-420C-AC43-76B73AC758C5}"/>
              </a:ext>
            </a:extLst>
          </p:cNvPr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025" y="3231501"/>
            <a:ext cx="3115113" cy="3485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101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1.48148E-6 C 5E-6 0.0044 0.00365 0.0081 0.00808 0.0081 C 0.01329 0.0081 0.01524 0.00393 0.01602 0.00162 L 0.01693 -0.00185 C 0.01771 -0.00417 0.01967 -0.0081 0.02566 -0.0081 C 0.02943 -0.0081 0.03386 -0.00463 0.03386 1.48148E-6 C 0.03386 0.0044 0.02943 0.0081 0.02566 0.0081 C 0.01967 0.0081 0.01771 0.00393 0.01693 0.00162 L 0.01602 -0.00185 C 0.01524 -0.00417 0.01329 -0.0081 0.00808 -0.0081 C 0.00365 -0.0081 5E-6 -0.00463 5E-6 1.48148E-6 Z " pathEditMode="relative" rAng="0" ptsTypes="AAAAAAAAAAA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Resim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3" y="547661"/>
            <a:ext cx="5161756" cy="2587298"/>
          </a:xfrm>
          <a:prstGeom prst="rect">
            <a:avLst/>
          </a:prstGeom>
        </p:spPr>
      </p:pic>
      <p:sp>
        <p:nvSpPr>
          <p:cNvPr id="10" name="Freeform 6"/>
          <p:cNvSpPr>
            <a:spLocks/>
          </p:cNvSpPr>
          <p:nvPr/>
        </p:nvSpPr>
        <p:spPr bwMode="auto">
          <a:xfrm>
            <a:off x="6326787" y="3120079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5682090" y="2516975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42" y="3120079"/>
            <a:ext cx="6444344" cy="2988574"/>
          </a:xfrm>
          <a:prstGeom prst="rect">
            <a:avLst/>
          </a:prstGeom>
        </p:spPr>
      </p:pic>
      <p:sp>
        <p:nvSpPr>
          <p:cNvPr id="67" name="Freeform 6">
            <a:extLst>
              <a:ext uri="{FF2B5EF4-FFF2-40B4-BE49-F238E27FC236}">
                <a16:creationId xmlns:a16="http://schemas.microsoft.com/office/drawing/2014/main" id="{7C25F4D6-FEBC-42A4-99BD-063339A8E413}"/>
              </a:ext>
            </a:extLst>
          </p:cNvPr>
          <p:cNvSpPr>
            <a:spLocks/>
          </p:cNvSpPr>
          <p:nvPr/>
        </p:nvSpPr>
        <p:spPr bwMode="auto">
          <a:xfrm>
            <a:off x="5958586" y="2963852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0" name="Freeform 54">
            <a:extLst>
              <a:ext uri="{FF2B5EF4-FFF2-40B4-BE49-F238E27FC236}">
                <a16:creationId xmlns:a16="http://schemas.microsoft.com/office/drawing/2014/main" id="{B0815432-9B4C-44A1-A5BD-5B78060B5562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6711 w 6716"/>
              <a:gd name="T1" fmla="*/ 0 h 4320"/>
              <a:gd name="T2" fmla="*/ 0 w 6716"/>
              <a:gd name="T3" fmla="*/ 0 h 4320"/>
              <a:gd name="T4" fmla="*/ 0 w 6716"/>
              <a:gd name="T5" fmla="*/ 4320 h 4320"/>
              <a:gd name="T6" fmla="*/ 6716 w 6716"/>
              <a:gd name="T7" fmla="*/ 4320 h 4320"/>
              <a:gd name="T8" fmla="*/ 4092 w 6716"/>
              <a:gd name="T9" fmla="*/ 2158 h 4320"/>
              <a:gd name="T10" fmla="*/ 6711 w 6716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16" h="4320">
                <a:moveTo>
                  <a:pt x="6711" y="0"/>
                </a:moveTo>
                <a:lnTo>
                  <a:pt x="0" y="0"/>
                </a:lnTo>
                <a:lnTo>
                  <a:pt x="0" y="4320"/>
                </a:lnTo>
                <a:lnTo>
                  <a:pt x="6716" y="4320"/>
                </a:lnTo>
                <a:lnTo>
                  <a:pt x="4092" y="2158"/>
                </a:lnTo>
                <a:lnTo>
                  <a:pt x="67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81" name="Grup 4">
            <a:extLst>
              <a:ext uri="{FF2B5EF4-FFF2-40B4-BE49-F238E27FC236}">
                <a16:creationId xmlns:a16="http://schemas.microsoft.com/office/drawing/2014/main" id="{F9FC2BE1-ED82-4405-A689-7C782B1C8777}"/>
              </a:ext>
            </a:extLst>
          </p:cNvPr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82" name="Metin kutusu 5">
              <a:extLst>
                <a:ext uri="{FF2B5EF4-FFF2-40B4-BE49-F238E27FC236}">
                  <a16:creationId xmlns:a16="http://schemas.microsoft.com/office/drawing/2014/main" id="{FD7B2913-4953-492E-8A80-8004D8FCAB9D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83" name="Düz Bağlayıcı 107">
              <a:extLst>
                <a:ext uri="{FF2B5EF4-FFF2-40B4-BE49-F238E27FC236}">
                  <a16:creationId xmlns:a16="http://schemas.microsoft.com/office/drawing/2014/main" id="{CB4D4F62-5D6E-4A18-AA69-DB85F82E6F4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60C0F31-9852-4FA1-9EB7-02AF2C289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49273"/>
            <a:ext cx="6326787" cy="1325097"/>
          </a:xfrm>
          <a:prstGeom prst="rect">
            <a:avLst/>
          </a:prstGeom>
        </p:spPr>
      </p:pic>
      <p:grpSp>
        <p:nvGrpSpPr>
          <p:cNvPr id="19" name="Grup 24">
            <a:extLst>
              <a:ext uri="{FF2B5EF4-FFF2-40B4-BE49-F238E27FC236}">
                <a16:creationId xmlns:a16="http://schemas.microsoft.com/office/drawing/2014/main" id="{EDB3962F-FFD4-4FD7-B6A1-BEC6B02FCE25}"/>
              </a:ext>
            </a:extLst>
          </p:cNvPr>
          <p:cNvGrpSpPr/>
          <p:nvPr/>
        </p:nvGrpSpPr>
        <p:grpSpPr>
          <a:xfrm>
            <a:off x="153386" y="6029364"/>
            <a:ext cx="3414782" cy="880860"/>
            <a:chOff x="1416088" y="1952506"/>
            <a:chExt cx="7889781" cy="1990698"/>
          </a:xfrm>
        </p:grpSpPr>
        <p:pic>
          <p:nvPicPr>
            <p:cNvPr id="20" name="Resim 25">
              <a:extLst>
                <a:ext uri="{FF2B5EF4-FFF2-40B4-BE49-F238E27FC236}">
                  <a16:creationId xmlns:a16="http://schemas.microsoft.com/office/drawing/2014/main" id="{9E3EE2EE-6FE0-41BC-8ED9-1B50C2564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19872" y="2580192"/>
              <a:ext cx="2537574" cy="1363012"/>
            </a:xfrm>
            <a:prstGeom prst="rect">
              <a:avLst/>
            </a:prstGeom>
          </p:spPr>
        </p:pic>
        <p:pic>
          <p:nvPicPr>
            <p:cNvPr id="21" name="Resim 26">
              <a:extLst>
                <a:ext uri="{FF2B5EF4-FFF2-40B4-BE49-F238E27FC236}">
                  <a16:creationId xmlns:a16="http://schemas.microsoft.com/office/drawing/2014/main" id="{7C91ACF7-4EE6-457B-AE98-B345BD992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6088" y="2227868"/>
              <a:ext cx="2060783" cy="1364639"/>
            </a:xfrm>
            <a:prstGeom prst="rect">
              <a:avLst/>
            </a:prstGeom>
          </p:spPr>
        </p:pic>
        <p:pic>
          <p:nvPicPr>
            <p:cNvPr id="22" name="Resim 27">
              <a:extLst>
                <a:ext uri="{FF2B5EF4-FFF2-40B4-BE49-F238E27FC236}">
                  <a16:creationId xmlns:a16="http://schemas.microsoft.com/office/drawing/2014/main" id="{57D12356-7124-437A-9C68-C643DDAA3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0943" y="1952506"/>
              <a:ext cx="2194926" cy="1643260"/>
            </a:xfrm>
            <a:prstGeom prst="rect">
              <a:avLst/>
            </a:prstGeom>
          </p:spPr>
        </p:pic>
        <p:grpSp>
          <p:nvGrpSpPr>
            <p:cNvPr id="23" name="Grup 28">
              <a:extLst>
                <a:ext uri="{FF2B5EF4-FFF2-40B4-BE49-F238E27FC236}">
                  <a16:creationId xmlns:a16="http://schemas.microsoft.com/office/drawing/2014/main" id="{62B244BD-4BFF-4CE8-8777-D66CC936B5D7}"/>
                </a:ext>
              </a:extLst>
            </p:cNvPr>
            <p:cNvGrpSpPr/>
            <p:nvPr/>
          </p:nvGrpSpPr>
          <p:grpSpPr>
            <a:xfrm>
              <a:off x="3776180" y="3105925"/>
              <a:ext cx="3011039" cy="516725"/>
              <a:chOff x="3776180" y="2283393"/>
              <a:chExt cx="3011039" cy="1319162"/>
            </a:xfrm>
          </p:grpSpPr>
          <p:cxnSp>
            <p:nvCxnSpPr>
              <p:cNvPr id="24" name="Düz Bağlayıcı 29">
                <a:extLst>
                  <a:ext uri="{FF2B5EF4-FFF2-40B4-BE49-F238E27FC236}">
                    <a16:creationId xmlns:a16="http://schemas.microsoft.com/office/drawing/2014/main" id="{8BA8685D-DF97-482C-AF9A-B70D817F1F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6180" y="2293441"/>
                <a:ext cx="0" cy="130911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Düz Bağlayıcı 30">
                <a:extLst>
                  <a:ext uri="{FF2B5EF4-FFF2-40B4-BE49-F238E27FC236}">
                    <a16:creationId xmlns:a16="http://schemas.microsoft.com/office/drawing/2014/main" id="{C9290381-419E-43E5-8892-3003BF3654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87219" y="2283393"/>
                <a:ext cx="0" cy="130911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up 112">
            <a:extLst>
              <a:ext uri="{FF2B5EF4-FFF2-40B4-BE49-F238E27FC236}">
                <a16:creationId xmlns:a16="http://schemas.microsoft.com/office/drawing/2014/main" id="{0F2BE46B-A238-4C76-86F6-D7930AB14B54}"/>
              </a:ext>
            </a:extLst>
          </p:cNvPr>
          <p:cNvGrpSpPr/>
          <p:nvPr/>
        </p:nvGrpSpPr>
        <p:grpSpPr>
          <a:xfrm>
            <a:off x="386068" y="250489"/>
            <a:ext cx="523113" cy="708343"/>
            <a:chOff x="5682090" y="2516975"/>
            <a:chExt cx="1669676" cy="2260897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605A56B-1877-4F39-869B-02B6B88D4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C7ABA3A9-01FB-418C-B655-09DA8974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C9E9C846-F6CA-49CF-AB60-050B15D86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CE0EC88F-885B-42F1-933A-51FBFFEDA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32" name="Freeform 6">
            <a:extLst>
              <a:ext uri="{FF2B5EF4-FFF2-40B4-BE49-F238E27FC236}">
                <a16:creationId xmlns:a16="http://schemas.microsoft.com/office/drawing/2014/main" id="{6BEB24A7-B676-4F99-9EFC-8E3F9CDDE0D2}"/>
              </a:ext>
            </a:extLst>
          </p:cNvPr>
          <p:cNvSpPr>
            <a:spLocks/>
          </p:cNvSpPr>
          <p:nvPr/>
        </p:nvSpPr>
        <p:spPr bwMode="auto">
          <a:xfrm>
            <a:off x="6054003" y="3097808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6FD1748D-CAA7-4EC1-982E-539B6BC8EB22}"/>
              </a:ext>
            </a:extLst>
          </p:cNvPr>
          <p:cNvSpPr>
            <a:spLocks/>
          </p:cNvSpPr>
          <p:nvPr/>
        </p:nvSpPr>
        <p:spPr bwMode="auto">
          <a:xfrm>
            <a:off x="5409306" y="2494704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4" name="Freeform 6">
            <a:extLst>
              <a:ext uri="{FF2B5EF4-FFF2-40B4-BE49-F238E27FC236}">
                <a16:creationId xmlns:a16="http://schemas.microsoft.com/office/drawing/2014/main" id="{671D6BF1-A220-4928-A5F7-A560847A51FF}"/>
              </a:ext>
            </a:extLst>
          </p:cNvPr>
          <p:cNvSpPr>
            <a:spLocks/>
          </p:cNvSpPr>
          <p:nvPr/>
        </p:nvSpPr>
        <p:spPr bwMode="auto">
          <a:xfrm>
            <a:off x="5685802" y="2941581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45" name="Picture 44" descr="A picture containing chart&#10;&#10;Description automatically generated">
            <a:extLst>
              <a:ext uri="{FF2B5EF4-FFF2-40B4-BE49-F238E27FC236}">
                <a16:creationId xmlns:a16="http://schemas.microsoft.com/office/drawing/2014/main" id="{2DC925DF-07A4-4989-B9A1-C49AFF32A8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362" r="17015" b="84265"/>
          <a:stretch/>
        </p:blipFill>
        <p:spPr>
          <a:xfrm>
            <a:off x="963502" y="223830"/>
            <a:ext cx="10264996" cy="79131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1" name="object 3">
            <a:extLst>
              <a:ext uri="{FF2B5EF4-FFF2-40B4-BE49-F238E27FC236}">
                <a16:creationId xmlns:a16="http://schemas.microsoft.com/office/drawing/2014/main" id="{BA3E1096-07E0-42B4-A5C2-F670F13A5EFA}"/>
              </a:ext>
            </a:extLst>
          </p:cNvPr>
          <p:cNvSpPr txBox="1">
            <a:spLocks/>
          </p:cNvSpPr>
          <p:nvPr/>
        </p:nvSpPr>
        <p:spPr>
          <a:xfrm>
            <a:off x="1174859" y="437352"/>
            <a:ext cx="8000166" cy="290044"/>
          </a:xfrm>
          <a:prstGeom prst="rect">
            <a:avLst/>
          </a:prstGeom>
        </p:spPr>
        <p:txBody>
          <a:bodyPr vert="horz" wrap="square" lIns="0" tIns="16931" rIns="0" bIns="0" rtlCol="0">
            <a:spAutoFit/>
          </a:bodyPr>
          <a:lstStyle>
            <a:lvl1pPr>
              <a:defRPr sz="1896" b="1" i="1">
                <a:solidFill>
                  <a:srgbClr val="001C8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6929" lvl="0" defTabSz="1028458">
              <a:spcBef>
                <a:spcPts val="134"/>
              </a:spcBef>
            </a:pPr>
            <a:r>
              <a:rPr lang="tr-TR" sz="1774" spc="267" dirty="0">
                <a:solidFill>
                  <a:prstClr val="white"/>
                </a:solidFill>
              </a:rPr>
              <a:t>LIFT UP++ SANAYİ ODAKLI DOKTORA ARAŞTIRMALARI PROGRAMI</a:t>
            </a:r>
          </a:p>
        </p:txBody>
      </p:sp>
      <p:sp>
        <p:nvSpPr>
          <p:cNvPr id="60" name="Content Placeholder 4">
            <a:extLst>
              <a:ext uri="{FF2B5EF4-FFF2-40B4-BE49-F238E27FC236}">
                <a16:creationId xmlns:a16="http://schemas.microsoft.com/office/drawing/2014/main" id="{9F509AE1-CCE7-4D4B-9A97-9C74C99C6F28}"/>
              </a:ext>
            </a:extLst>
          </p:cNvPr>
          <p:cNvSpPr txBox="1">
            <a:spLocks/>
          </p:cNvSpPr>
          <p:nvPr/>
        </p:nvSpPr>
        <p:spPr>
          <a:xfrm>
            <a:off x="4293830" y="4028502"/>
            <a:ext cx="354962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Blip>
                <a:blip r:embed="rId10"/>
              </a:buBlip>
              <a:tabLst/>
              <a:defRPr/>
            </a:pPr>
            <a:r>
              <a:rPr kumimoji="0" lang="tr-TR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Asgari ücretin 2 katı aylık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burs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Blip>
                <a:blip r:embed="rId10"/>
              </a:buBlip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İstihdam olanağı</a:t>
            </a:r>
          </a:p>
        </p:txBody>
      </p:sp>
      <p:sp>
        <p:nvSpPr>
          <p:cNvPr id="62" name="Content Placeholder 4">
            <a:extLst>
              <a:ext uri="{FF2B5EF4-FFF2-40B4-BE49-F238E27FC236}">
                <a16:creationId xmlns:a16="http://schemas.microsoft.com/office/drawing/2014/main" id="{0A343B93-F528-416E-BEB5-5DB6F7EAF22C}"/>
              </a:ext>
            </a:extLst>
          </p:cNvPr>
          <p:cNvSpPr txBox="1">
            <a:spLocks/>
          </p:cNvSpPr>
          <p:nvPr/>
        </p:nvSpPr>
        <p:spPr>
          <a:xfrm>
            <a:off x="461771" y="2694943"/>
            <a:ext cx="3639637" cy="20621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SzPct val="150000"/>
              <a:buBlip>
                <a:blip r:embed="rId10"/>
              </a:buBlip>
              <a:defRPr/>
            </a:pPr>
            <a:r>
              <a:rPr lang="tr-TR" sz="1600" dirty="0">
                <a:solidFill>
                  <a:srgbClr val="000000"/>
                </a:solidFill>
              </a:rPr>
              <a:t>Lisans ortalamasının 2.85 (4’lük sistemde) ve üzeri, yüksek lisans not ortalamasının 3.20 (4’lük sistemde) ve üzeri olması,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SzPct val="150000"/>
              <a:buBlip>
                <a:blip r:embed="rId10"/>
              </a:buBlip>
              <a:defRPr/>
            </a:pPr>
            <a:r>
              <a:rPr lang="tr-TR" sz="1600" dirty="0">
                <a:solidFill>
                  <a:srgbClr val="000000"/>
                </a:solidFill>
              </a:rPr>
              <a:t>Tez aşamasında ise tez önerisinin verilmemiş olması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SzPct val="150000"/>
              <a:buBlip>
                <a:blip r:embed="rId10"/>
              </a:buBlip>
              <a:defRPr/>
            </a:pPr>
            <a:r>
              <a:rPr lang="tr-TR" sz="1600" dirty="0">
                <a:solidFill>
                  <a:srgbClr val="000000"/>
                </a:solidFill>
              </a:rPr>
              <a:t>Başvuru yapan öğrencinin hiçbir kurumda çalışmıyor olması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599BC2D-E1EB-4D65-9086-DAA22A19E08B}"/>
              </a:ext>
            </a:extLst>
          </p:cNvPr>
          <p:cNvGrpSpPr/>
          <p:nvPr/>
        </p:nvGrpSpPr>
        <p:grpSpPr>
          <a:xfrm>
            <a:off x="569746" y="2052196"/>
            <a:ext cx="2978223" cy="519389"/>
            <a:chOff x="211659" y="163363"/>
            <a:chExt cx="2963233" cy="3542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6A3E6572-24F4-4931-92E7-A23E1CC41200}"/>
                </a:ext>
              </a:extLst>
            </p:cNvPr>
            <p:cNvSpPr/>
            <p:nvPr/>
          </p:nvSpPr>
          <p:spPr>
            <a:xfrm>
              <a:off x="211659" y="163363"/>
              <a:ext cx="2963233" cy="354240"/>
            </a:xfrm>
            <a:prstGeom prst="roundRect">
              <a:avLst/>
            </a:prstGeom>
            <a:solidFill>
              <a:srgbClr val="D019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Rectangle: Rounded Corners 4">
              <a:extLst>
                <a:ext uri="{FF2B5EF4-FFF2-40B4-BE49-F238E27FC236}">
                  <a16:creationId xmlns:a16="http://schemas.microsoft.com/office/drawing/2014/main" id="{BB102B4E-1A86-4326-AAF8-0A1A3534B864}"/>
                </a:ext>
              </a:extLst>
            </p:cNvPr>
            <p:cNvSpPr txBox="1"/>
            <p:nvPr/>
          </p:nvSpPr>
          <p:spPr>
            <a:xfrm>
              <a:off x="228952" y="180656"/>
              <a:ext cx="2928647" cy="3196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03" tIns="0" rIns="112003" bIns="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BAŞVURU ŞARTLARI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98B7427-008F-407D-83C8-8486B6EBCB4B}"/>
              </a:ext>
            </a:extLst>
          </p:cNvPr>
          <p:cNvGrpSpPr/>
          <p:nvPr/>
        </p:nvGrpSpPr>
        <p:grpSpPr>
          <a:xfrm>
            <a:off x="4325897" y="3351126"/>
            <a:ext cx="2978223" cy="519389"/>
            <a:chOff x="211659" y="163363"/>
            <a:chExt cx="2963233" cy="3542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1674AC66-77A3-4595-830A-2388F75FCA55}"/>
                </a:ext>
              </a:extLst>
            </p:cNvPr>
            <p:cNvSpPr/>
            <p:nvPr/>
          </p:nvSpPr>
          <p:spPr>
            <a:xfrm>
              <a:off x="211659" y="163363"/>
              <a:ext cx="2963233" cy="354240"/>
            </a:xfrm>
            <a:prstGeom prst="roundRect">
              <a:avLst/>
            </a:prstGeom>
            <a:solidFill>
              <a:srgbClr val="D019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Rectangle: Rounded Corners 4">
              <a:extLst>
                <a:ext uri="{FF2B5EF4-FFF2-40B4-BE49-F238E27FC236}">
                  <a16:creationId xmlns:a16="http://schemas.microsoft.com/office/drawing/2014/main" id="{90E14CB2-49A7-46BD-BD4B-AEEA2D053299}"/>
                </a:ext>
              </a:extLst>
            </p:cNvPr>
            <p:cNvSpPr txBox="1"/>
            <p:nvPr/>
          </p:nvSpPr>
          <p:spPr>
            <a:xfrm>
              <a:off x="228952" y="180656"/>
              <a:ext cx="2928647" cy="3196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03" tIns="0" rIns="112003" bIns="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DESTEKLER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94" name="Freeform 27">
            <a:extLst>
              <a:ext uri="{FF2B5EF4-FFF2-40B4-BE49-F238E27FC236}">
                <a16:creationId xmlns:a16="http://schemas.microsoft.com/office/drawing/2014/main" id="{05BE076C-6DD2-47E9-9541-E1742A6AB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2564" y="3468480"/>
            <a:ext cx="368201" cy="256577"/>
          </a:xfrm>
          <a:custGeom>
            <a:avLst/>
            <a:gdLst>
              <a:gd name="T0" fmla="*/ 209171 w 602"/>
              <a:gd name="T1" fmla="*/ 183789 h 510"/>
              <a:gd name="T2" fmla="*/ 209171 w 602"/>
              <a:gd name="T3" fmla="*/ 183789 h 510"/>
              <a:gd name="T4" fmla="*/ 7587 w 602"/>
              <a:gd name="T5" fmla="*/ 183789 h 510"/>
              <a:gd name="T6" fmla="*/ 0 w 602"/>
              <a:gd name="T7" fmla="*/ 176206 h 510"/>
              <a:gd name="T8" fmla="*/ 0 w 602"/>
              <a:gd name="T9" fmla="*/ 173679 h 510"/>
              <a:gd name="T10" fmla="*/ 7587 w 602"/>
              <a:gd name="T11" fmla="*/ 163207 h 510"/>
              <a:gd name="T12" fmla="*/ 209171 w 602"/>
              <a:gd name="T13" fmla="*/ 163207 h 510"/>
              <a:gd name="T14" fmla="*/ 217119 w 602"/>
              <a:gd name="T15" fmla="*/ 173679 h 510"/>
              <a:gd name="T16" fmla="*/ 217119 w 602"/>
              <a:gd name="T17" fmla="*/ 176206 h 510"/>
              <a:gd name="T18" fmla="*/ 209171 w 602"/>
              <a:gd name="T19" fmla="*/ 183789 h 510"/>
              <a:gd name="T20" fmla="*/ 175935 w 602"/>
              <a:gd name="T21" fmla="*/ 153097 h 510"/>
              <a:gd name="T22" fmla="*/ 175935 w 602"/>
              <a:gd name="T23" fmla="*/ 153097 h 510"/>
              <a:gd name="T24" fmla="*/ 155704 w 602"/>
              <a:gd name="T25" fmla="*/ 153097 h 510"/>
              <a:gd name="T26" fmla="*/ 145589 w 602"/>
              <a:gd name="T27" fmla="*/ 142987 h 510"/>
              <a:gd name="T28" fmla="*/ 145589 w 602"/>
              <a:gd name="T29" fmla="*/ 10110 h 510"/>
              <a:gd name="T30" fmla="*/ 155704 w 602"/>
              <a:gd name="T31" fmla="*/ 0 h 510"/>
              <a:gd name="T32" fmla="*/ 175935 w 602"/>
              <a:gd name="T33" fmla="*/ 0 h 510"/>
              <a:gd name="T34" fmla="*/ 186411 w 602"/>
              <a:gd name="T35" fmla="*/ 10110 h 510"/>
              <a:gd name="T36" fmla="*/ 186411 w 602"/>
              <a:gd name="T37" fmla="*/ 142987 h 510"/>
              <a:gd name="T38" fmla="*/ 175935 w 602"/>
              <a:gd name="T39" fmla="*/ 153097 h 510"/>
              <a:gd name="T40" fmla="*/ 119939 w 602"/>
              <a:gd name="T41" fmla="*/ 153097 h 510"/>
              <a:gd name="T42" fmla="*/ 119939 w 602"/>
              <a:gd name="T43" fmla="*/ 153097 h 510"/>
              <a:gd name="T44" fmla="*/ 99708 w 602"/>
              <a:gd name="T45" fmla="*/ 153097 h 510"/>
              <a:gd name="T46" fmla="*/ 89232 w 602"/>
              <a:gd name="T47" fmla="*/ 142987 h 510"/>
              <a:gd name="T48" fmla="*/ 89232 w 602"/>
              <a:gd name="T49" fmla="*/ 58856 h 510"/>
              <a:gd name="T50" fmla="*/ 99708 w 602"/>
              <a:gd name="T51" fmla="*/ 48385 h 510"/>
              <a:gd name="T52" fmla="*/ 119939 w 602"/>
              <a:gd name="T53" fmla="*/ 48385 h 510"/>
              <a:gd name="T54" fmla="*/ 130054 w 602"/>
              <a:gd name="T55" fmla="*/ 58856 h 510"/>
              <a:gd name="T56" fmla="*/ 130054 w 602"/>
              <a:gd name="T57" fmla="*/ 142987 h 510"/>
              <a:gd name="T58" fmla="*/ 119939 w 602"/>
              <a:gd name="T59" fmla="*/ 153097 h 510"/>
              <a:gd name="T60" fmla="*/ 61053 w 602"/>
              <a:gd name="T61" fmla="*/ 153097 h 510"/>
              <a:gd name="T62" fmla="*/ 61053 w 602"/>
              <a:gd name="T63" fmla="*/ 153097 h 510"/>
              <a:gd name="T64" fmla="*/ 40823 w 602"/>
              <a:gd name="T65" fmla="*/ 153097 h 510"/>
              <a:gd name="T66" fmla="*/ 30707 w 602"/>
              <a:gd name="T67" fmla="*/ 142987 h 510"/>
              <a:gd name="T68" fmla="*/ 30707 w 602"/>
              <a:gd name="T69" fmla="*/ 107240 h 510"/>
              <a:gd name="T70" fmla="*/ 40823 w 602"/>
              <a:gd name="T71" fmla="*/ 97130 h 510"/>
              <a:gd name="T72" fmla="*/ 61053 w 602"/>
              <a:gd name="T73" fmla="*/ 97130 h 510"/>
              <a:gd name="T74" fmla="*/ 71530 w 602"/>
              <a:gd name="T75" fmla="*/ 107240 h 510"/>
              <a:gd name="T76" fmla="*/ 71530 w 602"/>
              <a:gd name="T77" fmla="*/ 142987 h 510"/>
              <a:gd name="T78" fmla="*/ 61053 w 602"/>
              <a:gd name="T79" fmla="*/ 153097 h 51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02" h="510">
                <a:moveTo>
                  <a:pt x="579" y="509"/>
                </a:moveTo>
                <a:lnTo>
                  <a:pt x="579" y="509"/>
                </a:lnTo>
                <a:cubicBezTo>
                  <a:pt x="21" y="509"/>
                  <a:pt x="21" y="509"/>
                  <a:pt x="21" y="509"/>
                </a:cubicBezTo>
                <a:cubicBezTo>
                  <a:pt x="7" y="509"/>
                  <a:pt x="0" y="502"/>
                  <a:pt x="0" y="488"/>
                </a:cubicBezTo>
                <a:cubicBezTo>
                  <a:pt x="0" y="481"/>
                  <a:pt x="0" y="481"/>
                  <a:pt x="0" y="481"/>
                </a:cubicBezTo>
                <a:cubicBezTo>
                  <a:pt x="0" y="467"/>
                  <a:pt x="7" y="452"/>
                  <a:pt x="21" y="452"/>
                </a:cubicBezTo>
                <a:cubicBezTo>
                  <a:pt x="579" y="452"/>
                  <a:pt x="579" y="452"/>
                  <a:pt x="579" y="452"/>
                </a:cubicBezTo>
                <a:cubicBezTo>
                  <a:pt x="594" y="452"/>
                  <a:pt x="601" y="467"/>
                  <a:pt x="601" y="481"/>
                </a:cubicBezTo>
                <a:cubicBezTo>
                  <a:pt x="601" y="488"/>
                  <a:pt x="601" y="488"/>
                  <a:pt x="601" y="488"/>
                </a:cubicBezTo>
                <a:cubicBezTo>
                  <a:pt x="601" y="502"/>
                  <a:pt x="594" y="509"/>
                  <a:pt x="579" y="509"/>
                </a:cubicBezTo>
                <a:close/>
                <a:moveTo>
                  <a:pt x="487" y="424"/>
                </a:moveTo>
                <a:lnTo>
                  <a:pt x="487" y="424"/>
                </a:lnTo>
                <a:cubicBezTo>
                  <a:pt x="431" y="424"/>
                  <a:pt x="431" y="424"/>
                  <a:pt x="431" y="424"/>
                </a:cubicBezTo>
                <a:cubicBezTo>
                  <a:pt x="417" y="424"/>
                  <a:pt x="403" y="417"/>
                  <a:pt x="403" y="396"/>
                </a:cubicBezTo>
                <a:cubicBezTo>
                  <a:pt x="403" y="28"/>
                  <a:pt x="403" y="28"/>
                  <a:pt x="403" y="28"/>
                </a:cubicBezTo>
                <a:cubicBezTo>
                  <a:pt x="403" y="14"/>
                  <a:pt x="417" y="0"/>
                  <a:pt x="431" y="0"/>
                </a:cubicBezTo>
                <a:cubicBezTo>
                  <a:pt x="487" y="0"/>
                  <a:pt x="487" y="0"/>
                  <a:pt x="487" y="0"/>
                </a:cubicBezTo>
                <a:cubicBezTo>
                  <a:pt x="509" y="0"/>
                  <a:pt x="516" y="14"/>
                  <a:pt x="516" y="28"/>
                </a:cubicBezTo>
                <a:cubicBezTo>
                  <a:pt x="516" y="396"/>
                  <a:pt x="516" y="396"/>
                  <a:pt x="516" y="396"/>
                </a:cubicBezTo>
                <a:cubicBezTo>
                  <a:pt x="516" y="417"/>
                  <a:pt x="509" y="424"/>
                  <a:pt x="487" y="424"/>
                </a:cubicBezTo>
                <a:close/>
                <a:moveTo>
                  <a:pt x="332" y="424"/>
                </a:moveTo>
                <a:lnTo>
                  <a:pt x="332" y="424"/>
                </a:lnTo>
                <a:cubicBezTo>
                  <a:pt x="276" y="424"/>
                  <a:pt x="276" y="424"/>
                  <a:pt x="276" y="424"/>
                </a:cubicBezTo>
                <a:cubicBezTo>
                  <a:pt x="254" y="424"/>
                  <a:pt x="247" y="417"/>
                  <a:pt x="247" y="396"/>
                </a:cubicBezTo>
                <a:cubicBezTo>
                  <a:pt x="247" y="163"/>
                  <a:pt x="247" y="163"/>
                  <a:pt x="247" y="163"/>
                </a:cubicBezTo>
                <a:cubicBezTo>
                  <a:pt x="247" y="149"/>
                  <a:pt x="254" y="134"/>
                  <a:pt x="276" y="134"/>
                </a:cubicBezTo>
                <a:cubicBezTo>
                  <a:pt x="332" y="134"/>
                  <a:pt x="332" y="134"/>
                  <a:pt x="332" y="134"/>
                </a:cubicBezTo>
                <a:cubicBezTo>
                  <a:pt x="346" y="134"/>
                  <a:pt x="360" y="149"/>
                  <a:pt x="360" y="163"/>
                </a:cubicBezTo>
                <a:cubicBezTo>
                  <a:pt x="360" y="396"/>
                  <a:pt x="360" y="396"/>
                  <a:pt x="360" y="396"/>
                </a:cubicBezTo>
                <a:cubicBezTo>
                  <a:pt x="360" y="417"/>
                  <a:pt x="346" y="424"/>
                  <a:pt x="332" y="424"/>
                </a:cubicBezTo>
                <a:close/>
                <a:moveTo>
                  <a:pt x="169" y="424"/>
                </a:moveTo>
                <a:lnTo>
                  <a:pt x="169" y="424"/>
                </a:lnTo>
                <a:cubicBezTo>
                  <a:pt x="113" y="424"/>
                  <a:pt x="113" y="424"/>
                  <a:pt x="113" y="424"/>
                </a:cubicBezTo>
                <a:cubicBezTo>
                  <a:pt x="99" y="424"/>
                  <a:pt x="85" y="417"/>
                  <a:pt x="85" y="396"/>
                </a:cubicBezTo>
                <a:cubicBezTo>
                  <a:pt x="85" y="297"/>
                  <a:pt x="85" y="297"/>
                  <a:pt x="85" y="297"/>
                </a:cubicBezTo>
                <a:cubicBezTo>
                  <a:pt x="85" y="276"/>
                  <a:pt x="99" y="269"/>
                  <a:pt x="113" y="269"/>
                </a:cubicBezTo>
                <a:cubicBezTo>
                  <a:pt x="169" y="269"/>
                  <a:pt x="169" y="269"/>
                  <a:pt x="169" y="269"/>
                </a:cubicBezTo>
                <a:cubicBezTo>
                  <a:pt x="184" y="269"/>
                  <a:pt x="198" y="276"/>
                  <a:pt x="198" y="297"/>
                </a:cubicBezTo>
                <a:cubicBezTo>
                  <a:pt x="198" y="396"/>
                  <a:pt x="198" y="396"/>
                  <a:pt x="198" y="396"/>
                </a:cubicBezTo>
                <a:cubicBezTo>
                  <a:pt x="198" y="417"/>
                  <a:pt x="184" y="424"/>
                  <a:pt x="169" y="4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95" name="Freeform 161">
            <a:extLst>
              <a:ext uri="{FF2B5EF4-FFF2-40B4-BE49-F238E27FC236}">
                <a16:creationId xmlns:a16="http://schemas.microsoft.com/office/drawing/2014/main" id="{852ABD7D-8B05-4A21-A106-AE9C04469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9145" y="2126765"/>
            <a:ext cx="325010" cy="347759"/>
          </a:xfrm>
          <a:custGeom>
            <a:avLst/>
            <a:gdLst>
              <a:gd name="T0" fmla="*/ 85229 w 472"/>
              <a:gd name="T1" fmla="*/ 0 h 619"/>
              <a:gd name="T2" fmla="*/ 85229 w 472"/>
              <a:gd name="T3" fmla="*/ 0 h 619"/>
              <a:gd name="T4" fmla="*/ 0 w 472"/>
              <a:gd name="T5" fmla="*/ 84260 h 619"/>
              <a:gd name="T6" fmla="*/ 85229 w 472"/>
              <a:gd name="T7" fmla="*/ 221586 h 619"/>
              <a:gd name="T8" fmla="*/ 170097 w 472"/>
              <a:gd name="T9" fmla="*/ 84260 h 619"/>
              <a:gd name="T10" fmla="*/ 85229 w 472"/>
              <a:gd name="T11" fmla="*/ 0 h 619"/>
              <a:gd name="T12" fmla="*/ 85229 w 472"/>
              <a:gd name="T13" fmla="*/ 200432 h 619"/>
              <a:gd name="T14" fmla="*/ 85229 w 472"/>
              <a:gd name="T15" fmla="*/ 200432 h 619"/>
              <a:gd name="T16" fmla="*/ 16251 w 472"/>
              <a:gd name="T17" fmla="*/ 84260 h 619"/>
              <a:gd name="T18" fmla="*/ 85229 w 472"/>
              <a:gd name="T19" fmla="*/ 10398 h 619"/>
              <a:gd name="T20" fmla="*/ 154207 w 472"/>
              <a:gd name="T21" fmla="*/ 84260 h 619"/>
              <a:gd name="T22" fmla="*/ 85229 w 472"/>
              <a:gd name="T23" fmla="*/ 200432 h 619"/>
              <a:gd name="T24" fmla="*/ 85229 w 472"/>
              <a:gd name="T25" fmla="*/ 47329 h 619"/>
              <a:gd name="T26" fmla="*/ 85229 w 472"/>
              <a:gd name="T27" fmla="*/ 47329 h 619"/>
              <a:gd name="T28" fmla="*/ 48032 w 472"/>
              <a:gd name="T29" fmla="*/ 84260 h 619"/>
              <a:gd name="T30" fmla="*/ 85229 w 472"/>
              <a:gd name="T31" fmla="*/ 115813 h 619"/>
              <a:gd name="T32" fmla="*/ 122426 w 472"/>
              <a:gd name="T33" fmla="*/ 84260 h 619"/>
              <a:gd name="T34" fmla="*/ 85229 w 472"/>
              <a:gd name="T35" fmla="*/ 47329 h 619"/>
              <a:gd name="T36" fmla="*/ 85229 w 472"/>
              <a:gd name="T37" fmla="*/ 105415 h 619"/>
              <a:gd name="T38" fmla="*/ 85229 w 472"/>
              <a:gd name="T39" fmla="*/ 105415 h 619"/>
              <a:gd name="T40" fmla="*/ 63922 w 472"/>
              <a:gd name="T41" fmla="*/ 84260 h 619"/>
              <a:gd name="T42" fmla="*/ 85229 w 472"/>
              <a:gd name="T43" fmla="*/ 63106 h 619"/>
              <a:gd name="T44" fmla="*/ 106536 w 472"/>
              <a:gd name="T45" fmla="*/ 84260 h 619"/>
              <a:gd name="T46" fmla="*/ 85229 w 472"/>
              <a:gd name="T47" fmla="*/ 105415 h 61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2" h="619">
                <a:moveTo>
                  <a:pt x="236" y="0"/>
                </a:moveTo>
                <a:lnTo>
                  <a:pt x="236" y="0"/>
                </a:lnTo>
                <a:cubicBezTo>
                  <a:pt x="104" y="0"/>
                  <a:pt x="0" y="103"/>
                  <a:pt x="0" y="235"/>
                </a:cubicBezTo>
                <a:cubicBezTo>
                  <a:pt x="0" y="323"/>
                  <a:pt x="192" y="618"/>
                  <a:pt x="236" y="618"/>
                </a:cubicBezTo>
                <a:cubicBezTo>
                  <a:pt x="280" y="618"/>
                  <a:pt x="471" y="323"/>
                  <a:pt x="471" y="235"/>
                </a:cubicBezTo>
                <a:cubicBezTo>
                  <a:pt x="471" y="103"/>
                  <a:pt x="368" y="0"/>
                  <a:pt x="236" y="0"/>
                </a:cubicBezTo>
                <a:close/>
                <a:moveTo>
                  <a:pt x="236" y="559"/>
                </a:moveTo>
                <a:lnTo>
                  <a:pt x="236" y="559"/>
                </a:lnTo>
                <a:cubicBezTo>
                  <a:pt x="207" y="559"/>
                  <a:pt x="45" y="309"/>
                  <a:pt x="45" y="235"/>
                </a:cubicBezTo>
                <a:cubicBezTo>
                  <a:pt x="45" y="117"/>
                  <a:pt x="133" y="29"/>
                  <a:pt x="236" y="29"/>
                </a:cubicBezTo>
                <a:cubicBezTo>
                  <a:pt x="339" y="29"/>
                  <a:pt x="427" y="117"/>
                  <a:pt x="427" y="235"/>
                </a:cubicBezTo>
                <a:cubicBezTo>
                  <a:pt x="427" y="309"/>
                  <a:pt x="266" y="559"/>
                  <a:pt x="236" y="559"/>
                </a:cubicBezTo>
                <a:close/>
                <a:moveTo>
                  <a:pt x="236" y="132"/>
                </a:moveTo>
                <a:lnTo>
                  <a:pt x="236" y="132"/>
                </a:lnTo>
                <a:cubicBezTo>
                  <a:pt x="177" y="132"/>
                  <a:pt x="133" y="176"/>
                  <a:pt x="133" y="235"/>
                </a:cubicBezTo>
                <a:cubicBezTo>
                  <a:pt x="133" y="279"/>
                  <a:pt x="177" y="323"/>
                  <a:pt x="236" y="323"/>
                </a:cubicBezTo>
                <a:cubicBezTo>
                  <a:pt x="295" y="323"/>
                  <a:pt x="339" y="279"/>
                  <a:pt x="339" y="235"/>
                </a:cubicBezTo>
                <a:cubicBezTo>
                  <a:pt x="339" y="176"/>
                  <a:pt x="295" y="132"/>
                  <a:pt x="236" y="132"/>
                </a:cubicBezTo>
                <a:close/>
                <a:moveTo>
                  <a:pt x="236" y="294"/>
                </a:moveTo>
                <a:lnTo>
                  <a:pt x="236" y="294"/>
                </a:lnTo>
                <a:cubicBezTo>
                  <a:pt x="207" y="294"/>
                  <a:pt x="177" y="264"/>
                  <a:pt x="177" y="235"/>
                </a:cubicBezTo>
                <a:cubicBezTo>
                  <a:pt x="177" y="191"/>
                  <a:pt x="207" y="176"/>
                  <a:pt x="236" y="176"/>
                </a:cubicBezTo>
                <a:cubicBezTo>
                  <a:pt x="266" y="176"/>
                  <a:pt x="295" y="191"/>
                  <a:pt x="295" y="235"/>
                </a:cubicBezTo>
                <a:cubicBezTo>
                  <a:pt x="295" y="264"/>
                  <a:pt x="266" y="294"/>
                  <a:pt x="236" y="2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9C14CD3-4737-4BF2-AED6-31070249A92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707" r="33518"/>
          <a:stretch/>
        </p:blipFill>
        <p:spPr>
          <a:xfrm>
            <a:off x="8127686" y="1644267"/>
            <a:ext cx="3910928" cy="47763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A233F066-1631-4A60-8856-0C779B325CD1}"/>
              </a:ext>
            </a:extLst>
          </p:cNvPr>
          <p:cNvGrpSpPr/>
          <p:nvPr/>
        </p:nvGrpSpPr>
        <p:grpSpPr>
          <a:xfrm>
            <a:off x="5827246" y="6067553"/>
            <a:ext cx="2963233" cy="514473"/>
            <a:chOff x="211659" y="90147"/>
            <a:chExt cx="2963233" cy="383760"/>
          </a:xfrm>
          <a:solidFill>
            <a:srgbClr val="C0000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5DB9552-718E-42E8-A213-7A691B29C058}"/>
                </a:ext>
              </a:extLst>
            </p:cNvPr>
            <p:cNvSpPr/>
            <p:nvPr/>
          </p:nvSpPr>
          <p:spPr>
            <a:xfrm>
              <a:off x="211659" y="90147"/>
              <a:ext cx="2963233" cy="38376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tr-TR" dirty="0"/>
            </a:p>
          </p:txBody>
        </p:sp>
        <p:sp>
          <p:nvSpPr>
            <p:cNvPr id="53" name="Rectangle: Rounded Corners 4">
              <a:extLst>
                <a:ext uri="{FF2B5EF4-FFF2-40B4-BE49-F238E27FC236}">
                  <a16:creationId xmlns:a16="http://schemas.microsoft.com/office/drawing/2014/main" id="{091A9BA4-3AF3-46D4-8E38-0874CFB11711}"/>
                </a:ext>
              </a:extLst>
            </p:cNvPr>
            <p:cNvSpPr txBox="1"/>
            <p:nvPr/>
          </p:nvSpPr>
          <p:spPr>
            <a:xfrm>
              <a:off x="750487" y="152548"/>
              <a:ext cx="2219791" cy="2755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03" tIns="0" rIns="112003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u="sng" dirty="0"/>
                <a:t>www.vizyonergenc.com</a:t>
              </a:r>
              <a:endParaRPr lang="tr-TR" sz="1600" u="sng" kern="1200" dirty="0"/>
            </a:p>
          </p:txBody>
        </p:sp>
      </p:grpSp>
      <p:sp>
        <p:nvSpPr>
          <p:cNvPr id="57" name="Freeform 131">
            <a:extLst>
              <a:ext uri="{FF2B5EF4-FFF2-40B4-BE49-F238E27FC236}">
                <a16:creationId xmlns:a16="http://schemas.microsoft.com/office/drawing/2014/main" id="{BEF8C648-EFAA-4271-829C-6E397FA26DE3}"/>
              </a:ext>
            </a:extLst>
          </p:cNvPr>
          <p:cNvSpPr>
            <a:spLocks noEditPoints="1"/>
          </p:cNvSpPr>
          <p:nvPr/>
        </p:nvSpPr>
        <p:spPr bwMode="auto">
          <a:xfrm>
            <a:off x="5985529" y="6145367"/>
            <a:ext cx="401637" cy="377825"/>
          </a:xfrm>
          <a:custGeom>
            <a:avLst/>
            <a:gdLst>
              <a:gd name="T0" fmla="*/ 2147483646 w 123"/>
              <a:gd name="T1" fmla="*/ 0 h 115"/>
              <a:gd name="T2" fmla="*/ 2147483646 w 123"/>
              <a:gd name="T3" fmla="*/ 0 h 115"/>
              <a:gd name="T4" fmla="*/ 0 w 123"/>
              <a:gd name="T5" fmla="*/ 2147483646 h 115"/>
              <a:gd name="T6" fmla="*/ 0 w 123"/>
              <a:gd name="T7" fmla="*/ 2147483646 h 115"/>
              <a:gd name="T8" fmla="*/ 2147483646 w 123"/>
              <a:gd name="T9" fmla="*/ 2147483646 h 115"/>
              <a:gd name="T10" fmla="*/ 2147483646 w 123"/>
              <a:gd name="T11" fmla="*/ 2147483646 h 115"/>
              <a:gd name="T12" fmla="*/ 2147483646 w 123"/>
              <a:gd name="T13" fmla="*/ 2147483646 h 115"/>
              <a:gd name="T14" fmla="*/ 2147483646 w 123"/>
              <a:gd name="T15" fmla="*/ 2147483646 h 115"/>
              <a:gd name="T16" fmla="*/ 2147483646 w 123"/>
              <a:gd name="T17" fmla="*/ 2147483646 h 115"/>
              <a:gd name="T18" fmla="*/ 2147483646 w 123"/>
              <a:gd name="T19" fmla="*/ 2147483646 h 115"/>
              <a:gd name="T20" fmla="*/ 2147483646 w 123"/>
              <a:gd name="T21" fmla="*/ 2147483646 h 115"/>
              <a:gd name="T22" fmla="*/ 2147483646 w 123"/>
              <a:gd name="T23" fmla="*/ 2147483646 h 115"/>
              <a:gd name="T24" fmla="*/ 2147483646 w 123"/>
              <a:gd name="T25" fmla="*/ 2147483646 h 115"/>
              <a:gd name="T26" fmla="*/ 2147483646 w 123"/>
              <a:gd name="T27" fmla="*/ 2147483646 h 115"/>
              <a:gd name="T28" fmla="*/ 2147483646 w 123"/>
              <a:gd name="T29" fmla="*/ 2147483646 h 115"/>
              <a:gd name="T30" fmla="*/ 2147483646 w 123"/>
              <a:gd name="T31" fmla="*/ 2147483646 h 115"/>
              <a:gd name="T32" fmla="*/ 2147483646 w 123"/>
              <a:gd name="T33" fmla="*/ 2147483646 h 115"/>
              <a:gd name="T34" fmla="*/ 2147483646 w 123"/>
              <a:gd name="T35" fmla="*/ 2147483646 h 115"/>
              <a:gd name="T36" fmla="*/ 2147483646 w 123"/>
              <a:gd name="T37" fmla="*/ 0 h 115"/>
              <a:gd name="T38" fmla="*/ 2147483646 w 123"/>
              <a:gd name="T39" fmla="*/ 2147483646 h 115"/>
              <a:gd name="T40" fmla="*/ 2147483646 w 123"/>
              <a:gd name="T41" fmla="*/ 2147483646 h 115"/>
              <a:gd name="T42" fmla="*/ 2147483646 w 123"/>
              <a:gd name="T43" fmla="*/ 2147483646 h 115"/>
              <a:gd name="T44" fmla="*/ 2147483646 w 123"/>
              <a:gd name="T45" fmla="*/ 2147483646 h 115"/>
              <a:gd name="T46" fmla="*/ 2147483646 w 123"/>
              <a:gd name="T47" fmla="*/ 2147483646 h 115"/>
              <a:gd name="T48" fmla="*/ 2147483646 w 123"/>
              <a:gd name="T49" fmla="*/ 2147483646 h 115"/>
              <a:gd name="T50" fmla="*/ 2147483646 w 123"/>
              <a:gd name="T51" fmla="*/ 2147483646 h 115"/>
              <a:gd name="T52" fmla="*/ 2147483646 w 123"/>
              <a:gd name="T53" fmla="*/ 2147483646 h 115"/>
              <a:gd name="T54" fmla="*/ 2147483646 w 123"/>
              <a:gd name="T55" fmla="*/ 2147483646 h 115"/>
              <a:gd name="T56" fmla="*/ 2147483646 w 123"/>
              <a:gd name="T57" fmla="*/ 2147483646 h 115"/>
              <a:gd name="T58" fmla="*/ 2147483646 w 123"/>
              <a:gd name="T59" fmla="*/ 2147483646 h 115"/>
              <a:gd name="T60" fmla="*/ 2147483646 w 123"/>
              <a:gd name="T61" fmla="*/ 2147483646 h 115"/>
              <a:gd name="T62" fmla="*/ 2147483646 w 123"/>
              <a:gd name="T63" fmla="*/ 2147483646 h 115"/>
              <a:gd name="T64" fmla="*/ 2147483646 w 123"/>
              <a:gd name="T65" fmla="*/ 2147483646 h 115"/>
              <a:gd name="T66" fmla="*/ 2147483646 w 123"/>
              <a:gd name="T67" fmla="*/ 2147483646 h 115"/>
              <a:gd name="T68" fmla="*/ 2147483646 w 123"/>
              <a:gd name="T69" fmla="*/ 2147483646 h 115"/>
              <a:gd name="T70" fmla="*/ 2147483646 w 123"/>
              <a:gd name="T71" fmla="*/ 2147483646 h 115"/>
              <a:gd name="T72" fmla="*/ 2147483646 w 123"/>
              <a:gd name="T73" fmla="*/ 2147483646 h 115"/>
              <a:gd name="T74" fmla="*/ 2147483646 w 123"/>
              <a:gd name="T75" fmla="*/ 2147483646 h 115"/>
              <a:gd name="T76" fmla="*/ 2147483646 w 123"/>
              <a:gd name="T77" fmla="*/ 2147483646 h 115"/>
              <a:gd name="T78" fmla="*/ 2147483646 w 123"/>
              <a:gd name="T79" fmla="*/ 2147483646 h 115"/>
              <a:gd name="T80" fmla="*/ 2147483646 w 123"/>
              <a:gd name="T81" fmla="*/ 2147483646 h 115"/>
              <a:gd name="T82" fmla="*/ 2147483646 w 123"/>
              <a:gd name="T83" fmla="*/ 2147483646 h 115"/>
              <a:gd name="T84" fmla="*/ 2147483646 w 123"/>
              <a:gd name="T85" fmla="*/ 2147483646 h 115"/>
              <a:gd name="T86" fmla="*/ 2147483646 w 123"/>
              <a:gd name="T87" fmla="*/ 2147483646 h 11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23" h="115">
                <a:moveTo>
                  <a:pt x="111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95"/>
                  <a:pt x="5" y="100"/>
                  <a:pt x="12" y="100"/>
                </a:cubicBezTo>
                <a:cubicBezTo>
                  <a:pt x="50" y="100"/>
                  <a:pt x="50" y="100"/>
                  <a:pt x="50" y="100"/>
                </a:cubicBezTo>
                <a:cubicBezTo>
                  <a:pt x="50" y="104"/>
                  <a:pt x="50" y="104"/>
                  <a:pt x="50" y="104"/>
                </a:cubicBezTo>
                <a:cubicBezTo>
                  <a:pt x="26" y="108"/>
                  <a:pt x="26" y="108"/>
                  <a:pt x="26" y="108"/>
                </a:cubicBezTo>
                <a:cubicBezTo>
                  <a:pt x="24" y="108"/>
                  <a:pt x="23" y="109"/>
                  <a:pt x="23" y="111"/>
                </a:cubicBezTo>
                <a:cubicBezTo>
                  <a:pt x="23" y="113"/>
                  <a:pt x="25" y="115"/>
                  <a:pt x="27" y="115"/>
                </a:cubicBezTo>
                <a:cubicBezTo>
                  <a:pt x="96" y="115"/>
                  <a:pt x="96" y="115"/>
                  <a:pt x="96" y="115"/>
                </a:cubicBezTo>
                <a:cubicBezTo>
                  <a:pt x="98" y="115"/>
                  <a:pt x="100" y="113"/>
                  <a:pt x="100" y="111"/>
                </a:cubicBezTo>
                <a:cubicBezTo>
                  <a:pt x="100" y="109"/>
                  <a:pt x="99" y="108"/>
                  <a:pt x="97" y="108"/>
                </a:cubicBezTo>
                <a:cubicBezTo>
                  <a:pt x="73" y="104"/>
                  <a:pt x="73" y="104"/>
                  <a:pt x="73" y="104"/>
                </a:cubicBezTo>
                <a:cubicBezTo>
                  <a:pt x="73" y="100"/>
                  <a:pt x="73" y="100"/>
                  <a:pt x="73" y="100"/>
                </a:cubicBezTo>
                <a:cubicBezTo>
                  <a:pt x="111" y="100"/>
                  <a:pt x="111" y="100"/>
                  <a:pt x="111" y="100"/>
                </a:cubicBezTo>
                <a:cubicBezTo>
                  <a:pt x="118" y="100"/>
                  <a:pt x="123" y="95"/>
                  <a:pt x="123" y="88"/>
                </a:cubicBezTo>
                <a:cubicBezTo>
                  <a:pt x="123" y="12"/>
                  <a:pt x="123" y="12"/>
                  <a:pt x="123" y="12"/>
                </a:cubicBezTo>
                <a:cubicBezTo>
                  <a:pt x="123" y="5"/>
                  <a:pt x="118" y="0"/>
                  <a:pt x="111" y="0"/>
                </a:cubicBezTo>
                <a:close/>
                <a:moveTo>
                  <a:pt x="115" y="88"/>
                </a:moveTo>
                <a:cubicBezTo>
                  <a:pt x="115" y="90"/>
                  <a:pt x="114" y="92"/>
                  <a:pt x="111" y="92"/>
                </a:cubicBezTo>
                <a:cubicBezTo>
                  <a:pt x="12" y="92"/>
                  <a:pt x="12" y="92"/>
                  <a:pt x="12" y="92"/>
                </a:cubicBezTo>
                <a:cubicBezTo>
                  <a:pt x="10" y="92"/>
                  <a:pt x="8" y="90"/>
                  <a:pt x="8" y="88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9"/>
                  <a:pt x="10" y="8"/>
                  <a:pt x="12" y="8"/>
                </a:cubicBezTo>
                <a:cubicBezTo>
                  <a:pt x="111" y="8"/>
                  <a:pt x="111" y="8"/>
                  <a:pt x="111" y="8"/>
                </a:cubicBezTo>
                <a:cubicBezTo>
                  <a:pt x="114" y="8"/>
                  <a:pt x="115" y="9"/>
                  <a:pt x="115" y="12"/>
                </a:cubicBezTo>
                <a:lnTo>
                  <a:pt x="115" y="88"/>
                </a:lnTo>
                <a:close/>
                <a:moveTo>
                  <a:pt x="104" y="15"/>
                </a:moveTo>
                <a:cubicBezTo>
                  <a:pt x="19" y="15"/>
                  <a:pt x="19" y="15"/>
                  <a:pt x="19" y="15"/>
                </a:cubicBezTo>
                <a:cubicBezTo>
                  <a:pt x="17" y="15"/>
                  <a:pt x="16" y="17"/>
                  <a:pt x="16" y="19"/>
                </a:cubicBezTo>
                <a:cubicBezTo>
                  <a:pt x="16" y="73"/>
                  <a:pt x="16" y="73"/>
                  <a:pt x="16" y="73"/>
                </a:cubicBezTo>
                <a:cubicBezTo>
                  <a:pt x="16" y="75"/>
                  <a:pt x="17" y="77"/>
                  <a:pt x="19" y="77"/>
                </a:cubicBezTo>
                <a:cubicBezTo>
                  <a:pt x="104" y="77"/>
                  <a:pt x="104" y="77"/>
                  <a:pt x="104" y="77"/>
                </a:cubicBezTo>
                <a:cubicBezTo>
                  <a:pt x="106" y="77"/>
                  <a:pt x="108" y="75"/>
                  <a:pt x="108" y="73"/>
                </a:cubicBezTo>
                <a:cubicBezTo>
                  <a:pt x="108" y="19"/>
                  <a:pt x="108" y="19"/>
                  <a:pt x="108" y="19"/>
                </a:cubicBezTo>
                <a:cubicBezTo>
                  <a:pt x="108" y="17"/>
                  <a:pt x="106" y="15"/>
                  <a:pt x="104" y="15"/>
                </a:cubicBezTo>
                <a:close/>
                <a:moveTo>
                  <a:pt x="104" y="73"/>
                </a:moveTo>
                <a:cubicBezTo>
                  <a:pt x="19" y="73"/>
                  <a:pt x="19" y="73"/>
                  <a:pt x="19" y="73"/>
                </a:cubicBezTo>
                <a:cubicBezTo>
                  <a:pt x="19" y="19"/>
                  <a:pt x="19" y="19"/>
                  <a:pt x="19" y="19"/>
                </a:cubicBezTo>
                <a:cubicBezTo>
                  <a:pt x="104" y="19"/>
                  <a:pt x="104" y="19"/>
                  <a:pt x="104" y="19"/>
                </a:cubicBezTo>
                <a:lnTo>
                  <a:pt x="104" y="73"/>
                </a:lnTo>
                <a:close/>
                <a:moveTo>
                  <a:pt x="104" y="73"/>
                </a:moveTo>
                <a:cubicBezTo>
                  <a:pt x="104" y="73"/>
                  <a:pt x="104" y="73"/>
                  <a:pt x="104" y="73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58" name="Freeform 11">
            <a:extLst>
              <a:ext uri="{FF2B5EF4-FFF2-40B4-BE49-F238E27FC236}">
                <a16:creationId xmlns:a16="http://schemas.microsoft.com/office/drawing/2014/main" id="{6074ED8F-E975-4403-85A8-0C7356374F12}"/>
              </a:ext>
            </a:extLst>
          </p:cNvPr>
          <p:cNvSpPr>
            <a:spLocks/>
          </p:cNvSpPr>
          <p:nvPr/>
        </p:nvSpPr>
        <p:spPr bwMode="auto">
          <a:xfrm rot="21209894">
            <a:off x="8477765" y="6370464"/>
            <a:ext cx="280135" cy="375729"/>
          </a:xfrm>
          <a:custGeom>
            <a:avLst/>
            <a:gdLst>
              <a:gd name="T0" fmla="*/ 2147483646 w 80"/>
              <a:gd name="T1" fmla="*/ 2147483646 h 102"/>
              <a:gd name="T2" fmla="*/ 2147483646 w 80"/>
              <a:gd name="T3" fmla="*/ 2147483646 h 102"/>
              <a:gd name="T4" fmla="*/ 2147483646 w 80"/>
              <a:gd name="T5" fmla="*/ 2147483646 h 102"/>
              <a:gd name="T6" fmla="*/ 2147483646 w 80"/>
              <a:gd name="T7" fmla="*/ 2147483646 h 102"/>
              <a:gd name="T8" fmla="*/ 2147483646 w 80"/>
              <a:gd name="T9" fmla="*/ 2147483646 h 102"/>
              <a:gd name="T10" fmla="*/ 2147483646 w 80"/>
              <a:gd name="T11" fmla="*/ 2147483646 h 102"/>
              <a:gd name="T12" fmla="*/ 2147483646 w 80"/>
              <a:gd name="T13" fmla="*/ 2147483646 h 102"/>
              <a:gd name="T14" fmla="*/ 2147483646 w 80"/>
              <a:gd name="T15" fmla="*/ 2147483646 h 102"/>
              <a:gd name="T16" fmla="*/ 2147483646 w 80"/>
              <a:gd name="T17" fmla="*/ 2147483646 h 102"/>
              <a:gd name="T18" fmla="*/ 2147483646 w 80"/>
              <a:gd name="T19" fmla="*/ 2147483646 h 102"/>
              <a:gd name="T20" fmla="*/ 2147483646 w 80"/>
              <a:gd name="T21" fmla="*/ 0 h 102"/>
              <a:gd name="T22" fmla="*/ 2147483646 w 80"/>
              <a:gd name="T23" fmla="*/ 2147483646 h 102"/>
              <a:gd name="T24" fmla="*/ 2147483646 w 80"/>
              <a:gd name="T25" fmla="*/ 2147483646 h 102"/>
              <a:gd name="T26" fmla="*/ 2147483646 w 80"/>
              <a:gd name="T27" fmla="*/ 2147483646 h 102"/>
              <a:gd name="T28" fmla="*/ 2147483646 w 80"/>
              <a:gd name="T29" fmla="*/ 2147483646 h 102"/>
              <a:gd name="T30" fmla="*/ 2147483646 w 80"/>
              <a:gd name="T31" fmla="*/ 2147483646 h 102"/>
              <a:gd name="T32" fmla="*/ 2147483646 w 80"/>
              <a:gd name="T33" fmla="*/ 2147483646 h 102"/>
              <a:gd name="T34" fmla="*/ 2147483646 w 80"/>
              <a:gd name="T35" fmla="*/ 2147483646 h 102"/>
              <a:gd name="T36" fmla="*/ 2147483646 w 80"/>
              <a:gd name="T37" fmla="*/ 2147483646 h 102"/>
              <a:gd name="T38" fmla="*/ 2147483646 w 80"/>
              <a:gd name="T39" fmla="*/ 2147483646 h 102"/>
              <a:gd name="T40" fmla="*/ 2147483646 w 80"/>
              <a:gd name="T41" fmla="*/ 2147483646 h 102"/>
              <a:gd name="T42" fmla="*/ 2147483646 w 80"/>
              <a:gd name="T43" fmla="*/ 2147483646 h 102"/>
              <a:gd name="T44" fmla="*/ 2147483646 w 80"/>
              <a:gd name="T45" fmla="*/ 2147483646 h 102"/>
              <a:gd name="T46" fmla="*/ 2147483646 w 80"/>
              <a:gd name="T47" fmla="*/ 2147483646 h 102"/>
              <a:gd name="T48" fmla="*/ 2147483646 w 80"/>
              <a:gd name="T49" fmla="*/ 2147483646 h 102"/>
              <a:gd name="T50" fmla="*/ 2147483646 w 80"/>
              <a:gd name="T51" fmla="*/ 2147483646 h 10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0" h="102">
                <a:moveTo>
                  <a:pt x="73" y="44"/>
                </a:moveTo>
                <a:cubicBezTo>
                  <a:pt x="69" y="44"/>
                  <a:pt x="66" y="47"/>
                  <a:pt x="66" y="50"/>
                </a:cubicBezTo>
                <a:cubicBezTo>
                  <a:pt x="66" y="50"/>
                  <a:pt x="66" y="50"/>
                  <a:pt x="66" y="50"/>
                </a:cubicBezTo>
                <a:cubicBezTo>
                  <a:pt x="66" y="44"/>
                  <a:pt x="66" y="44"/>
                  <a:pt x="66" y="44"/>
                </a:cubicBezTo>
                <a:cubicBezTo>
                  <a:pt x="66" y="40"/>
                  <a:pt x="62" y="36"/>
                  <a:pt x="58" y="36"/>
                </a:cubicBezTo>
                <a:cubicBezTo>
                  <a:pt x="54" y="36"/>
                  <a:pt x="51" y="40"/>
                  <a:pt x="51" y="44"/>
                </a:cubicBezTo>
                <a:cubicBezTo>
                  <a:pt x="51" y="36"/>
                  <a:pt x="51" y="36"/>
                  <a:pt x="51" y="36"/>
                </a:cubicBezTo>
                <a:cubicBezTo>
                  <a:pt x="51" y="32"/>
                  <a:pt x="48" y="29"/>
                  <a:pt x="44" y="29"/>
                </a:cubicBezTo>
                <a:cubicBezTo>
                  <a:pt x="40" y="29"/>
                  <a:pt x="37" y="32"/>
                  <a:pt x="37" y="36"/>
                </a:cubicBezTo>
                <a:cubicBezTo>
                  <a:pt x="37" y="7"/>
                  <a:pt x="37" y="7"/>
                  <a:pt x="37" y="7"/>
                </a:cubicBezTo>
                <a:cubicBezTo>
                  <a:pt x="37" y="3"/>
                  <a:pt x="33" y="0"/>
                  <a:pt x="29" y="0"/>
                </a:cubicBezTo>
                <a:cubicBezTo>
                  <a:pt x="25" y="0"/>
                  <a:pt x="22" y="3"/>
                  <a:pt x="22" y="7"/>
                </a:cubicBezTo>
                <a:cubicBezTo>
                  <a:pt x="22" y="12"/>
                  <a:pt x="22" y="12"/>
                  <a:pt x="22" y="12"/>
                </a:cubicBezTo>
                <a:cubicBezTo>
                  <a:pt x="22" y="51"/>
                  <a:pt x="22" y="51"/>
                  <a:pt x="22" y="51"/>
                </a:cubicBezTo>
                <a:cubicBezTo>
                  <a:pt x="22" y="56"/>
                  <a:pt x="22" y="56"/>
                  <a:pt x="22" y="56"/>
                </a:cubicBezTo>
                <a:cubicBezTo>
                  <a:pt x="22" y="57"/>
                  <a:pt x="21" y="58"/>
                  <a:pt x="20" y="58"/>
                </a:cubicBezTo>
                <a:cubicBezTo>
                  <a:pt x="19" y="58"/>
                  <a:pt x="18" y="58"/>
                  <a:pt x="18" y="57"/>
                </a:cubicBezTo>
                <a:cubicBezTo>
                  <a:pt x="13" y="50"/>
                  <a:pt x="13" y="43"/>
                  <a:pt x="5" y="43"/>
                </a:cubicBezTo>
                <a:cubicBezTo>
                  <a:pt x="3" y="43"/>
                  <a:pt x="2" y="44"/>
                  <a:pt x="1" y="46"/>
                </a:cubicBezTo>
                <a:cubicBezTo>
                  <a:pt x="0" y="47"/>
                  <a:pt x="0" y="49"/>
                  <a:pt x="1" y="51"/>
                </a:cubicBezTo>
                <a:cubicBezTo>
                  <a:pt x="24" y="100"/>
                  <a:pt x="24" y="100"/>
                  <a:pt x="24" y="100"/>
                </a:cubicBezTo>
                <a:cubicBezTo>
                  <a:pt x="24" y="101"/>
                  <a:pt x="25" y="102"/>
                  <a:pt x="27" y="102"/>
                </a:cubicBezTo>
                <a:cubicBezTo>
                  <a:pt x="33" y="102"/>
                  <a:pt x="56" y="102"/>
                  <a:pt x="69" y="102"/>
                </a:cubicBezTo>
                <a:cubicBezTo>
                  <a:pt x="75" y="102"/>
                  <a:pt x="80" y="97"/>
                  <a:pt x="80" y="91"/>
                </a:cubicBezTo>
                <a:cubicBezTo>
                  <a:pt x="80" y="71"/>
                  <a:pt x="80" y="51"/>
                  <a:pt x="80" y="51"/>
                </a:cubicBezTo>
                <a:cubicBezTo>
                  <a:pt x="80" y="47"/>
                  <a:pt x="77" y="44"/>
                  <a:pt x="73" y="44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r-TR" dirty="0"/>
          </a:p>
        </p:txBody>
      </p:sp>
      <p:pic>
        <p:nvPicPr>
          <p:cNvPr id="61" name="Picture 13">
            <a:extLst>
              <a:ext uri="{FF2B5EF4-FFF2-40B4-BE49-F238E27FC236}">
                <a16:creationId xmlns:a16="http://schemas.microsoft.com/office/drawing/2014/main" id="{11FE9C5D-7E66-428D-A846-2640B13F2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93297" flipH="1">
            <a:off x="4073831" y="1423715"/>
            <a:ext cx="3506830" cy="12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99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1.48148E-6 C 5E-6 0.0044 0.00365 0.0081 0.00808 0.0081 C 0.01329 0.0081 0.01524 0.00393 0.01602 0.00162 L 0.01693 -0.00185 C 0.01771 -0.00417 0.01967 -0.0081 0.02566 -0.0081 C 0.02943 -0.0081 0.03386 -0.00463 0.03386 1.48148E-6 C 0.03386 0.0044 0.02943 0.0081 0.02566 0.0081 C 0.01967 0.0081 0.01771 0.00393 0.01693 0.00162 L 0.01602 -0.00185 C 0.01524 -0.00417 0.01329 -0.0081 0.00808 -0.0081 C 0.00365 -0.0081 5E-6 -0.00463 5E-6 1.48148E-6 Z " pathEditMode="relative" rAng="0" ptsTypes="AAAAAAAAAAA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decel="6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29167E-6 -3.33333E-6 C -2.29167E-6 0.0044 0.00365 0.00811 0.00808 0.00811 C 0.01328 0.00811 0.01524 0.00394 0.01602 0.00162 L 0.01693 -0.00185 C 0.01771 -0.00416 0.01966 -0.0081 0.02565 -0.0081 C 0.02943 -0.0081 0.03386 -0.00463 0.03386 -3.33333E-6 C 0.03386 0.0044 0.02943 0.00811 0.02565 0.00811 C 0.01966 0.00811 0.01771 0.00394 0.01693 0.00162 L 0.01602 -0.00185 C 0.01524 -0.00416 0.01328 -0.0081 0.00808 -0.0081 C 0.00365 -0.0081 -2.29167E-6 -0.00463 -2.29167E-6 -3.33333E-6 Z " pathEditMode="relative" rAng="0" ptsTypes="AAAAAAAAAAA">
                                      <p:cBhvr>
                                        <p:cTn id="16" dur="10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Resim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3" y="547661"/>
            <a:ext cx="5161756" cy="2587298"/>
          </a:xfrm>
          <a:prstGeom prst="rect">
            <a:avLst/>
          </a:prstGeom>
        </p:spPr>
      </p:pic>
      <p:sp>
        <p:nvSpPr>
          <p:cNvPr id="10" name="Freeform 6"/>
          <p:cNvSpPr>
            <a:spLocks/>
          </p:cNvSpPr>
          <p:nvPr/>
        </p:nvSpPr>
        <p:spPr bwMode="auto">
          <a:xfrm>
            <a:off x="6326787" y="3120079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5682090" y="2516975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42" y="3120079"/>
            <a:ext cx="6444344" cy="2988574"/>
          </a:xfrm>
          <a:prstGeom prst="rect">
            <a:avLst/>
          </a:prstGeom>
        </p:spPr>
      </p:pic>
      <p:sp>
        <p:nvSpPr>
          <p:cNvPr id="67" name="Freeform 6">
            <a:extLst>
              <a:ext uri="{FF2B5EF4-FFF2-40B4-BE49-F238E27FC236}">
                <a16:creationId xmlns:a16="http://schemas.microsoft.com/office/drawing/2014/main" id="{7C25F4D6-FEBC-42A4-99BD-063339A8E413}"/>
              </a:ext>
            </a:extLst>
          </p:cNvPr>
          <p:cNvSpPr>
            <a:spLocks/>
          </p:cNvSpPr>
          <p:nvPr/>
        </p:nvSpPr>
        <p:spPr bwMode="auto">
          <a:xfrm>
            <a:off x="5958586" y="2963852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0" name="Freeform 54">
            <a:extLst>
              <a:ext uri="{FF2B5EF4-FFF2-40B4-BE49-F238E27FC236}">
                <a16:creationId xmlns:a16="http://schemas.microsoft.com/office/drawing/2014/main" id="{B0815432-9B4C-44A1-A5BD-5B78060B5562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6711 w 6716"/>
              <a:gd name="T1" fmla="*/ 0 h 4320"/>
              <a:gd name="T2" fmla="*/ 0 w 6716"/>
              <a:gd name="T3" fmla="*/ 0 h 4320"/>
              <a:gd name="T4" fmla="*/ 0 w 6716"/>
              <a:gd name="T5" fmla="*/ 4320 h 4320"/>
              <a:gd name="T6" fmla="*/ 6716 w 6716"/>
              <a:gd name="T7" fmla="*/ 4320 h 4320"/>
              <a:gd name="T8" fmla="*/ 4092 w 6716"/>
              <a:gd name="T9" fmla="*/ 2158 h 4320"/>
              <a:gd name="T10" fmla="*/ 6711 w 6716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16" h="4320">
                <a:moveTo>
                  <a:pt x="6711" y="0"/>
                </a:moveTo>
                <a:lnTo>
                  <a:pt x="0" y="0"/>
                </a:lnTo>
                <a:lnTo>
                  <a:pt x="0" y="4320"/>
                </a:lnTo>
                <a:lnTo>
                  <a:pt x="6716" y="4320"/>
                </a:lnTo>
                <a:lnTo>
                  <a:pt x="4092" y="2158"/>
                </a:lnTo>
                <a:lnTo>
                  <a:pt x="67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81" name="Grup 4">
            <a:extLst>
              <a:ext uri="{FF2B5EF4-FFF2-40B4-BE49-F238E27FC236}">
                <a16:creationId xmlns:a16="http://schemas.microsoft.com/office/drawing/2014/main" id="{F9FC2BE1-ED82-4405-A689-7C782B1C8777}"/>
              </a:ext>
            </a:extLst>
          </p:cNvPr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82" name="Metin kutusu 5">
              <a:extLst>
                <a:ext uri="{FF2B5EF4-FFF2-40B4-BE49-F238E27FC236}">
                  <a16:creationId xmlns:a16="http://schemas.microsoft.com/office/drawing/2014/main" id="{FD7B2913-4953-492E-8A80-8004D8FCAB9D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83" name="Düz Bağlayıcı 107">
              <a:extLst>
                <a:ext uri="{FF2B5EF4-FFF2-40B4-BE49-F238E27FC236}">
                  <a16:creationId xmlns:a16="http://schemas.microsoft.com/office/drawing/2014/main" id="{CB4D4F62-5D6E-4A18-AA69-DB85F82E6F4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Metin kutusu 102">
            <a:extLst>
              <a:ext uri="{FF2B5EF4-FFF2-40B4-BE49-F238E27FC236}">
                <a16:creationId xmlns:a16="http://schemas.microsoft.com/office/drawing/2014/main" id="{F64FFD03-52AC-4E17-A3E6-CA5B94D58E65}"/>
              </a:ext>
            </a:extLst>
          </p:cNvPr>
          <p:cNvSpPr txBox="1"/>
          <p:nvPr/>
        </p:nvSpPr>
        <p:spPr>
          <a:xfrm>
            <a:off x="855659" y="284288"/>
            <a:ext cx="9460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r-TR" sz="3600" b="1" dirty="0">
                <a:solidFill>
                  <a:srgbClr val="DD140E"/>
                </a:solidFill>
                <a:latin typeface="Franklin Gothic Medium" panose="020B0603020102020204"/>
              </a:rPr>
              <a:t>TUSAŞ – Üniversite Sanayi ARGE Projeleri </a:t>
            </a:r>
          </a:p>
          <a:p>
            <a:pPr lvl="0">
              <a:defRPr/>
            </a:pPr>
            <a:r>
              <a:rPr lang="tr-TR" sz="3400" b="1" dirty="0">
                <a:solidFill>
                  <a:srgbClr val="DD140E"/>
                </a:solidFill>
                <a:latin typeface="Franklin Gothic Medium" panose="020B0603020102020204"/>
              </a:rPr>
              <a:t>Başvuru </a:t>
            </a:r>
            <a:r>
              <a:rPr lang="tr-TR" sz="3400" b="1" dirty="0" err="1">
                <a:solidFill>
                  <a:srgbClr val="DD140E"/>
                </a:solidFill>
                <a:latin typeface="Franklin Gothic Medium" panose="020B0603020102020204"/>
              </a:rPr>
              <a:t>Portalı</a:t>
            </a:r>
            <a:r>
              <a:rPr lang="tr-TR" sz="3400" b="1" dirty="0">
                <a:solidFill>
                  <a:srgbClr val="DD140E"/>
                </a:solidFill>
                <a:latin typeface="Franklin Gothic Medium" panose="020B0603020102020204"/>
              </a:rPr>
              <a:t> </a:t>
            </a:r>
            <a:endParaRPr kumimoji="0" lang="tr-TR" sz="3400" b="1" i="0" u="none" strike="noStrike" kern="1200" cap="none" spc="0" normalizeH="0" baseline="0" dirty="0">
              <a:ln>
                <a:noFill/>
              </a:ln>
              <a:solidFill>
                <a:srgbClr val="DD140E"/>
              </a:solidFill>
              <a:effectLst/>
              <a:uLnTx/>
              <a:uFillTx/>
              <a:latin typeface="Franklin Gothic Medium" panose="020B0603020102020204"/>
            </a:endParaRPr>
          </a:p>
        </p:txBody>
      </p:sp>
      <p:grpSp>
        <p:nvGrpSpPr>
          <p:cNvPr id="85" name="Grup 112">
            <a:extLst>
              <a:ext uri="{FF2B5EF4-FFF2-40B4-BE49-F238E27FC236}">
                <a16:creationId xmlns:a16="http://schemas.microsoft.com/office/drawing/2014/main" id="{2DCEA4F0-E871-46DB-94CD-9428E0D7E6B5}"/>
              </a:ext>
            </a:extLst>
          </p:cNvPr>
          <p:cNvGrpSpPr/>
          <p:nvPr/>
        </p:nvGrpSpPr>
        <p:grpSpPr>
          <a:xfrm>
            <a:off x="386068" y="250489"/>
            <a:ext cx="523113" cy="708343"/>
            <a:chOff x="5682090" y="2516975"/>
            <a:chExt cx="1669676" cy="2260897"/>
          </a:xfrm>
        </p:grpSpPr>
        <p:sp>
          <p:nvSpPr>
            <p:cNvPr id="86" name="Freeform 5">
              <a:extLst>
                <a:ext uri="{FF2B5EF4-FFF2-40B4-BE49-F238E27FC236}">
                  <a16:creationId xmlns:a16="http://schemas.microsoft.com/office/drawing/2014/main" id="{EBD92528-D81E-4529-AD42-88BA542CE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7" name="Freeform 6">
              <a:extLst>
                <a:ext uri="{FF2B5EF4-FFF2-40B4-BE49-F238E27FC236}">
                  <a16:creationId xmlns:a16="http://schemas.microsoft.com/office/drawing/2014/main" id="{CF557A82-A0B9-4AB4-AA3E-2EC3989A5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8" name="Freeform 7">
              <a:extLst>
                <a:ext uri="{FF2B5EF4-FFF2-40B4-BE49-F238E27FC236}">
                  <a16:creationId xmlns:a16="http://schemas.microsoft.com/office/drawing/2014/main" id="{F3AAAC4A-5AE8-4545-9DD2-460F7472E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9" name="Freeform 8">
              <a:extLst>
                <a:ext uri="{FF2B5EF4-FFF2-40B4-BE49-F238E27FC236}">
                  <a16:creationId xmlns:a16="http://schemas.microsoft.com/office/drawing/2014/main" id="{3E1B1C52-7F68-4F9D-B0D7-40766DF29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9561175-4C0C-4451-AD69-D0E386A7E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284" y="1352776"/>
            <a:ext cx="9722165" cy="5428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E62125-3237-46F3-BD52-15A7B710CA05}"/>
              </a:ext>
            </a:extLst>
          </p:cNvPr>
          <p:cNvSpPr txBox="1"/>
          <p:nvPr/>
        </p:nvSpPr>
        <p:spPr>
          <a:xfrm>
            <a:off x="7485144" y="4208617"/>
            <a:ext cx="2860730" cy="156966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Üniversite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-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Sanayi iş birliği çalışmaları kapsamında akademisyenlerin TÜBİTAK ile ortaklaşa yürütülecek çalışmalar için taleplerini ilettikleri ara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yüzdür.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1AC477-77AC-4B3B-BA67-E48DEF3E5475}"/>
              </a:ext>
            </a:extLst>
          </p:cNvPr>
          <p:cNvSpPr txBox="1"/>
          <p:nvPr/>
        </p:nvSpPr>
        <p:spPr>
          <a:xfrm>
            <a:off x="2195955" y="4208616"/>
            <a:ext cx="3342110" cy="181588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Araştırma laboratuvarlarında yapılacak projelerin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;</a:t>
            </a:r>
            <a:endParaRPr kumimoji="0" lang="tr-T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</a:t>
            </a:r>
            <a:r>
              <a:rPr kumimoji="0" lang="tr-T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uyurulduğu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Çağrıya çıkıldığı,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Başvurusunun alındığı ve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</a:t>
            </a:r>
            <a:r>
              <a:rPr kumimoji="0" lang="tr-T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eğerlendirildiği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ara yüzdür.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3B367A-ECDD-4097-B2B9-973779B3AAC7}"/>
              </a:ext>
            </a:extLst>
          </p:cNvPr>
          <p:cNvSpPr/>
          <p:nvPr/>
        </p:nvSpPr>
        <p:spPr>
          <a:xfrm>
            <a:off x="3165659" y="3656273"/>
            <a:ext cx="1402702" cy="410638"/>
          </a:xfrm>
          <a:prstGeom prst="rect">
            <a:avLst/>
          </a:prstGeom>
          <a:noFill/>
          <a:ln w="57150">
            <a:solidFill>
              <a:srgbClr val="D01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D9BB28-02A3-4AE7-BB54-23844B34D4D9}"/>
              </a:ext>
            </a:extLst>
          </p:cNvPr>
          <p:cNvSpPr/>
          <p:nvPr/>
        </p:nvSpPr>
        <p:spPr>
          <a:xfrm>
            <a:off x="7952779" y="3636525"/>
            <a:ext cx="1402702" cy="410638"/>
          </a:xfrm>
          <a:prstGeom prst="rect">
            <a:avLst/>
          </a:prstGeom>
          <a:noFill/>
          <a:ln w="57150">
            <a:solidFill>
              <a:srgbClr val="D01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10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1.48148E-6 C 5E-6 0.0044 0.00365 0.0081 0.00808 0.0081 C 0.01329 0.0081 0.01524 0.00393 0.01602 0.00162 L 0.01693 -0.00185 C 0.01771 -0.00417 0.01967 -0.0081 0.02566 -0.0081 C 0.02943 -0.0081 0.03386 -0.00463 0.03386 1.48148E-6 C 0.03386 0.0044 0.02943 0.0081 0.02566 0.0081 C 0.01967 0.0081 0.01771 0.00393 0.01693 0.00162 L 0.01602 -0.00185 C 0.01524 -0.00417 0.01329 -0.0081 0.00808 -0.0081 C 0.00365 -0.0081 5E-6 -0.00463 5E-6 1.48148E-6 Z " pathEditMode="relative" rAng="0" ptsTypes="AAAAAAAAAAA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decel="6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29167E-6 -3.33333E-6 C -2.29167E-6 0.0044 0.00365 0.00811 0.00808 0.00811 C 0.01328 0.00811 0.01524 0.00394 0.01602 0.00162 L 0.01693 -0.00185 C 0.01771 -0.00416 0.01966 -0.0081 0.02565 -0.0081 C 0.02943 -0.0081 0.03386 -0.00463 0.03386 -3.33333E-6 C 0.03386 0.0044 0.02943 0.00811 0.02565 0.00811 C 0.01966 0.00811 0.01771 0.00394 0.01693 0.00162 L 0.01602 -0.00185 C 0.01524 -0.00416 0.01328 -0.0081 0.00808 -0.0081 C 0.00365 -0.0081 -2.29167E-6 -0.00463 -2.29167E-6 -3.33333E-6 Z " pathEditMode="relative" rAng="0" ptsTypes="AAAAAAAAAAA">
                                      <p:cBhvr>
                                        <p:cTn id="16" dur="10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4" grpId="0"/>
      <p:bldP spid="18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02">
            <a:extLst>
              <a:ext uri="{FF2B5EF4-FFF2-40B4-BE49-F238E27FC236}">
                <a16:creationId xmlns:a16="http://schemas.microsoft.com/office/drawing/2014/main" id="{45E8571E-ACFF-46D0-9306-FA9A2857AB77}"/>
              </a:ext>
            </a:extLst>
          </p:cNvPr>
          <p:cNvSpPr txBox="1"/>
          <p:nvPr/>
        </p:nvSpPr>
        <p:spPr>
          <a:xfrm>
            <a:off x="855659" y="284288"/>
            <a:ext cx="9460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D140E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TUSAŞ </a:t>
            </a: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DD140E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Ar-Ge Ofisleri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D140E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D140E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Proje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D140E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D140E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Havuzu</a:t>
            </a: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DD140E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 </a:t>
            </a:r>
          </a:p>
        </p:txBody>
      </p:sp>
      <p:grpSp>
        <p:nvGrpSpPr>
          <p:cNvPr id="3" name="Grup 112">
            <a:extLst>
              <a:ext uri="{FF2B5EF4-FFF2-40B4-BE49-F238E27FC236}">
                <a16:creationId xmlns:a16="http://schemas.microsoft.com/office/drawing/2014/main" id="{4D321773-F673-41B8-80B9-44D9B74D1E13}"/>
              </a:ext>
            </a:extLst>
          </p:cNvPr>
          <p:cNvGrpSpPr/>
          <p:nvPr/>
        </p:nvGrpSpPr>
        <p:grpSpPr>
          <a:xfrm>
            <a:off x="386068" y="250489"/>
            <a:ext cx="523113" cy="708343"/>
            <a:chOff x="5682090" y="2516975"/>
            <a:chExt cx="1669676" cy="2260897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3B4644BC-DCC1-4D33-A0DA-836678C41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5C24783-C3F5-4BC3-8829-19DB3830A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8A631787-30DF-44AC-B872-4482AC1E3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9B42A58E-A202-4C53-90A8-814681CB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E03D631-709D-4F57-97F4-22C3B96A31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637"/>
          <a:stretch/>
        </p:blipFill>
        <p:spPr>
          <a:xfrm>
            <a:off x="128949" y="1037252"/>
            <a:ext cx="8082663" cy="330753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CABA78D-C4CC-467E-A04B-8EA724957A83}"/>
              </a:ext>
            </a:extLst>
          </p:cNvPr>
          <p:cNvSpPr/>
          <p:nvPr/>
        </p:nvSpPr>
        <p:spPr>
          <a:xfrm>
            <a:off x="7445829" y="1113735"/>
            <a:ext cx="854109" cy="494001"/>
          </a:xfrm>
          <a:prstGeom prst="ellipse">
            <a:avLst/>
          </a:prstGeom>
          <a:noFill/>
          <a:ln w="57150">
            <a:solidFill>
              <a:srgbClr val="DD14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solidFill>
                  <a:srgbClr val="DD140D"/>
                </a:solidFill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10" name="Grup 4">
            <a:extLst>
              <a:ext uri="{FF2B5EF4-FFF2-40B4-BE49-F238E27FC236}">
                <a16:creationId xmlns:a16="http://schemas.microsoft.com/office/drawing/2014/main" id="{66E51D2F-2442-4B8C-8E38-71D3DE8676F4}"/>
              </a:ext>
            </a:extLst>
          </p:cNvPr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11" name="Metin kutusu 5">
              <a:extLst>
                <a:ext uri="{FF2B5EF4-FFF2-40B4-BE49-F238E27FC236}">
                  <a16:creationId xmlns:a16="http://schemas.microsoft.com/office/drawing/2014/main" id="{69D110E1-E237-4B6F-B4C7-F055D1597DDC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12" name="Düz Bağlayıcı 107">
              <a:extLst>
                <a:ext uri="{FF2B5EF4-FFF2-40B4-BE49-F238E27FC236}">
                  <a16:creationId xmlns:a16="http://schemas.microsoft.com/office/drawing/2014/main" id="{2D38BAA9-7791-43E1-8ED3-EF154AD57C0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D222457-3BE8-4DFC-9394-2E4FDEE60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601" y="4069586"/>
            <a:ext cx="3481905" cy="2647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E6F24A-F126-4DA0-BCAA-2F8BEFCB1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298" y="215590"/>
            <a:ext cx="3626799" cy="5994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601F308-F1E1-4857-8ACA-5355EB4A9E25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7872884" y="607455"/>
            <a:ext cx="969665" cy="506280"/>
          </a:xfrm>
          <a:prstGeom prst="straightConnector1">
            <a:avLst/>
          </a:prstGeom>
          <a:ln w="57150">
            <a:solidFill>
              <a:srgbClr val="DD14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7835986E-A808-4296-A614-0BEDA57B0ED5}"/>
              </a:ext>
            </a:extLst>
          </p:cNvPr>
          <p:cNvSpPr/>
          <p:nvPr/>
        </p:nvSpPr>
        <p:spPr>
          <a:xfrm>
            <a:off x="6602823" y="1124552"/>
            <a:ext cx="854109" cy="494001"/>
          </a:xfrm>
          <a:prstGeom prst="ellipse">
            <a:avLst/>
          </a:prstGeom>
          <a:noFill/>
          <a:ln w="57150">
            <a:solidFill>
              <a:srgbClr val="DD14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solidFill>
                  <a:srgbClr val="DD140D"/>
                </a:solidFill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12EA639-A7C6-4F5F-90E4-AF29F0645B82}"/>
              </a:ext>
            </a:extLst>
          </p:cNvPr>
          <p:cNvCxnSpPr>
            <a:cxnSpLocks/>
          </p:cNvCxnSpPr>
          <p:nvPr/>
        </p:nvCxnSpPr>
        <p:spPr>
          <a:xfrm flipH="1">
            <a:off x="4215407" y="1618553"/>
            <a:ext cx="2725714" cy="2451033"/>
          </a:xfrm>
          <a:prstGeom prst="straightConnector1">
            <a:avLst/>
          </a:prstGeom>
          <a:ln w="57150">
            <a:solidFill>
              <a:srgbClr val="DD14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84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112">
            <a:extLst>
              <a:ext uri="{FF2B5EF4-FFF2-40B4-BE49-F238E27FC236}">
                <a16:creationId xmlns:a16="http://schemas.microsoft.com/office/drawing/2014/main" id="{4D321773-F673-41B8-80B9-44D9B74D1E13}"/>
              </a:ext>
            </a:extLst>
          </p:cNvPr>
          <p:cNvGrpSpPr/>
          <p:nvPr/>
        </p:nvGrpSpPr>
        <p:grpSpPr>
          <a:xfrm>
            <a:off x="386068" y="250489"/>
            <a:ext cx="523113" cy="708343"/>
            <a:chOff x="5682090" y="2516975"/>
            <a:chExt cx="1669676" cy="2260897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3B4644BC-DCC1-4D33-A0DA-836678C41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5C24783-C3F5-4BC3-8829-19DB3830A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8A631787-30DF-44AC-B872-4482AC1E3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9B42A58E-A202-4C53-90A8-814681CB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13" name="Grup 4">
            <a:extLst>
              <a:ext uri="{FF2B5EF4-FFF2-40B4-BE49-F238E27FC236}">
                <a16:creationId xmlns:a16="http://schemas.microsoft.com/office/drawing/2014/main" id="{CE1929C9-29FA-4E85-B928-B5AFDCAAB99A}"/>
              </a:ext>
            </a:extLst>
          </p:cNvPr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14" name="Metin kutusu 5">
              <a:extLst>
                <a:ext uri="{FF2B5EF4-FFF2-40B4-BE49-F238E27FC236}">
                  <a16:creationId xmlns:a16="http://schemas.microsoft.com/office/drawing/2014/main" id="{531C3EAB-75FD-4C2F-874A-43259892939B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15" name="Düz Bağlayıcı 107">
              <a:extLst>
                <a:ext uri="{FF2B5EF4-FFF2-40B4-BE49-F238E27FC236}">
                  <a16:creationId xmlns:a16="http://schemas.microsoft.com/office/drawing/2014/main" id="{B43315F1-1A6D-4EA2-AB99-135F67184A2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F8FDD56-A6D7-45D4-B463-4E4559445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147" y="250489"/>
            <a:ext cx="8993125" cy="592806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EF931A13-D962-4A83-B2E8-FD20C87D7A39}"/>
              </a:ext>
            </a:extLst>
          </p:cNvPr>
          <p:cNvSpPr/>
          <p:nvPr/>
        </p:nvSpPr>
        <p:spPr>
          <a:xfrm>
            <a:off x="983815" y="3077425"/>
            <a:ext cx="4348677" cy="1121982"/>
          </a:xfrm>
          <a:prstGeom prst="ellipse">
            <a:avLst/>
          </a:prstGeom>
          <a:noFill/>
          <a:ln w="57150">
            <a:solidFill>
              <a:srgbClr val="DD14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solidFill>
                  <a:srgbClr val="DD140D"/>
                </a:solidFill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A6EF1F9-8A14-41A9-8C5B-CD98C0B6F3C5}"/>
              </a:ext>
            </a:extLst>
          </p:cNvPr>
          <p:cNvSpPr/>
          <p:nvPr/>
        </p:nvSpPr>
        <p:spPr>
          <a:xfrm>
            <a:off x="9254350" y="290059"/>
            <a:ext cx="1410206" cy="818155"/>
          </a:xfrm>
          <a:prstGeom prst="ellipse">
            <a:avLst/>
          </a:prstGeom>
          <a:noFill/>
          <a:ln w="57150">
            <a:solidFill>
              <a:srgbClr val="DD14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solidFill>
                  <a:srgbClr val="DD140D"/>
                </a:solidFill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93EB1CC-B0DC-4621-9A5A-8B04B2C3DCF2}"/>
              </a:ext>
            </a:extLst>
          </p:cNvPr>
          <p:cNvSpPr/>
          <p:nvPr/>
        </p:nvSpPr>
        <p:spPr>
          <a:xfrm>
            <a:off x="1535503" y="2027949"/>
            <a:ext cx="4032377" cy="64282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5637D3-D0FC-488C-B76C-1CB815DD80AC}"/>
              </a:ext>
            </a:extLst>
          </p:cNvPr>
          <p:cNvSpPr/>
          <p:nvPr/>
        </p:nvSpPr>
        <p:spPr>
          <a:xfrm>
            <a:off x="1535504" y="3051018"/>
            <a:ext cx="4240607" cy="3305332"/>
          </a:xfrm>
          <a:prstGeom prst="rect">
            <a:avLst/>
          </a:prstGeom>
          <a:noFill/>
          <a:ln w="38100">
            <a:solidFill>
              <a:srgbClr val="D01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CAA96196-8D9F-4503-BA5A-E76FFBC65D2B}"/>
              </a:ext>
            </a:extLst>
          </p:cNvPr>
          <p:cNvSpPr/>
          <p:nvPr/>
        </p:nvSpPr>
        <p:spPr>
          <a:xfrm>
            <a:off x="3472004" y="6367505"/>
            <a:ext cx="353085" cy="490495"/>
          </a:xfrm>
          <a:prstGeom prst="downArrow">
            <a:avLst/>
          </a:prstGeom>
          <a:noFill/>
          <a:ln w="28575">
            <a:solidFill>
              <a:srgbClr val="D01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15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112">
            <a:extLst>
              <a:ext uri="{FF2B5EF4-FFF2-40B4-BE49-F238E27FC236}">
                <a16:creationId xmlns:a16="http://schemas.microsoft.com/office/drawing/2014/main" id="{4D321773-F673-41B8-80B9-44D9B74D1E13}"/>
              </a:ext>
            </a:extLst>
          </p:cNvPr>
          <p:cNvGrpSpPr/>
          <p:nvPr/>
        </p:nvGrpSpPr>
        <p:grpSpPr>
          <a:xfrm>
            <a:off x="386068" y="250489"/>
            <a:ext cx="523113" cy="708343"/>
            <a:chOff x="5682090" y="2516975"/>
            <a:chExt cx="1669676" cy="2260897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3B4644BC-DCC1-4D33-A0DA-836678C41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5C24783-C3F5-4BC3-8829-19DB3830A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8A631787-30DF-44AC-B872-4482AC1E3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9B42A58E-A202-4C53-90A8-814681CB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13" name="Grup 4">
            <a:extLst>
              <a:ext uri="{FF2B5EF4-FFF2-40B4-BE49-F238E27FC236}">
                <a16:creationId xmlns:a16="http://schemas.microsoft.com/office/drawing/2014/main" id="{CE1929C9-29FA-4E85-B928-B5AFDCAAB99A}"/>
              </a:ext>
            </a:extLst>
          </p:cNvPr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14" name="Metin kutusu 5">
              <a:extLst>
                <a:ext uri="{FF2B5EF4-FFF2-40B4-BE49-F238E27FC236}">
                  <a16:creationId xmlns:a16="http://schemas.microsoft.com/office/drawing/2014/main" id="{531C3EAB-75FD-4C2F-874A-43259892939B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15" name="Düz Bağlayıcı 107">
              <a:extLst>
                <a:ext uri="{FF2B5EF4-FFF2-40B4-BE49-F238E27FC236}">
                  <a16:creationId xmlns:a16="http://schemas.microsoft.com/office/drawing/2014/main" id="{B43315F1-1A6D-4EA2-AB99-135F67184A2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EF298F3F-12E4-43B6-884D-80A53F0ED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25" y="353087"/>
            <a:ext cx="9860363" cy="5395861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30D529-9925-4B6B-AD17-74059CFDA7FF}"/>
              </a:ext>
            </a:extLst>
          </p:cNvPr>
          <p:cNvSpPr/>
          <p:nvPr/>
        </p:nvSpPr>
        <p:spPr>
          <a:xfrm>
            <a:off x="7893486" y="5170219"/>
            <a:ext cx="936785" cy="452003"/>
          </a:xfrm>
          <a:prstGeom prst="roundRect">
            <a:avLst/>
          </a:prstGeom>
          <a:noFill/>
          <a:ln w="57150">
            <a:solidFill>
              <a:srgbClr val="DD14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C55DB43-1E4B-4E04-982A-4D441C11B567}"/>
              </a:ext>
            </a:extLst>
          </p:cNvPr>
          <p:cNvSpPr/>
          <p:nvPr/>
        </p:nvSpPr>
        <p:spPr>
          <a:xfrm>
            <a:off x="9086287" y="5165108"/>
            <a:ext cx="1340784" cy="431313"/>
          </a:xfrm>
          <a:prstGeom prst="roundRect">
            <a:avLst/>
          </a:prstGeom>
          <a:noFill/>
          <a:ln w="57150">
            <a:solidFill>
              <a:srgbClr val="DD14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686F3D1-6AFA-4D71-ACE6-7CC414A37D7E}"/>
              </a:ext>
            </a:extLst>
          </p:cNvPr>
          <p:cNvCxnSpPr>
            <a:cxnSpLocks/>
            <a:stCxn id="28" idx="1"/>
            <a:endCxn id="33" idx="3"/>
          </p:cNvCxnSpPr>
          <p:nvPr/>
        </p:nvCxnSpPr>
        <p:spPr>
          <a:xfrm flipH="1">
            <a:off x="5730014" y="5396221"/>
            <a:ext cx="2163472" cy="411411"/>
          </a:xfrm>
          <a:prstGeom prst="straightConnector1">
            <a:avLst/>
          </a:prstGeom>
          <a:ln w="57150">
            <a:solidFill>
              <a:srgbClr val="D01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E1E1026-E8E6-44B6-ADD1-6EE7BEC8C24B}"/>
              </a:ext>
            </a:extLst>
          </p:cNvPr>
          <p:cNvCxnSpPr>
            <a:cxnSpLocks/>
            <a:stCxn id="29" idx="3"/>
            <a:endCxn id="34" idx="2"/>
          </p:cNvCxnSpPr>
          <p:nvPr/>
        </p:nvCxnSpPr>
        <p:spPr>
          <a:xfrm flipV="1">
            <a:off x="10427071" y="4290890"/>
            <a:ext cx="473302" cy="1089875"/>
          </a:xfrm>
          <a:prstGeom prst="straightConnector1">
            <a:avLst/>
          </a:prstGeom>
          <a:ln w="57150">
            <a:solidFill>
              <a:srgbClr val="D01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ACC30819-7332-4EA0-B8EE-B46857225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4942" y="4910409"/>
            <a:ext cx="2587397" cy="1837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6540417-A04F-48C1-B555-0F90280181DF}"/>
              </a:ext>
            </a:extLst>
          </p:cNvPr>
          <p:cNvSpPr/>
          <p:nvPr/>
        </p:nvSpPr>
        <p:spPr>
          <a:xfrm>
            <a:off x="3014250" y="4926126"/>
            <a:ext cx="2715764" cy="1763011"/>
          </a:xfrm>
          <a:prstGeom prst="roundRect">
            <a:avLst/>
          </a:prstGeom>
          <a:noFill/>
          <a:ln w="57150">
            <a:solidFill>
              <a:srgbClr val="DD14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B228E8B-C1E5-4768-863E-FF4A01A25978}"/>
              </a:ext>
            </a:extLst>
          </p:cNvPr>
          <p:cNvSpPr/>
          <p:nvPr/>
        </p:nvSpPr>
        <p:spPr>
          <a:xfrm>
            <a:off x="9877331" y="2661719"/>
            <a:ext cx="2046083" cy="1629171"/>
          </a:xfrm>
          <a:prstGeom prst="roundRect">
            <a:avLst/>
          </a:prstGeom>
          <a:noFill/>
          <a:ln w="57150">
            <a:solidFill>
              <a:srgbClr val="DD14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AB9E17C-AC9C-4214-B179-FAA8A3695399}"/>
              </a:ext>
            </a:extLst>
          </p:cNvPr>
          <p:cNvSpPr/>
          <p:nvPr/>
        </p:nvSpPr>
        <p:spPr>
          <a:xfrm>
            <a:off x="857158" y="3491856"/>
            <a:ext cx="7369521" cy="506994"/>
          </a:xfrm>
          <a:prstGeom prst="rect">
            <a:avLst/>
          </a:prstGeom>
          <a:noFill/>
          <a:ln w="38100">
            <a:solidFill>
              <a:srgbClr val="D01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D822D56-C82F-4F25-8AF4-B38021B00E5D}"/>
              </a:ext>
            </a:extLst>
          </p:cNvPr>
          <p:cNvSpPr/>
          <p:nvPr/>
        </p:nvSpPr>
        <p:spPr>
          <a:xfrm>
            <a:off x="767233" y="4419132"/>
            <a:ext cx="9770515" cy="506994"/>
          </a:xfrm>
          <a:prstGeom prst="rect">
            <a:avLst/>
          </a:prstGeom>
          <a:noFill/>
          <a:ln w="38100">
            <a:solidFill>
              <a:srgbClr val="D019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1EC11102-B612-4B04-96C1-1561657820A2}"/>
              </a:ext>
            </a:extLst>
          </p:cNvPr>
          <p:cNvSpPr/>
          <p:nvPr/>
        </p:nvSpPr>
        <p:spPr>
          <a:xfrm>
            <a:off x="4145074" y="3998850"/>
            <a:ext cx="334979" cy="420282"/>
          </a:xfrm>
          <a:prstGeom prst="downArrow">
            <a:avLst/>
          </a:prstGeom>
          <a:noFill/>
          <a:ln w="28575">
            <a:solidFill>
              <a:srgbClr val="D01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9E53B6C6-B72B-4636-8BAB-F51C246E7D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3812566"/>
              </p:ext>
            </p:extLst>
          </p:nvPr>
        </p:nvGraphicFramePr>
        <p:xfrm>
          <a:off x="10085560" y="2978590"/>
          <a:ext cx="1676002" cy="1020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7" name="Document" showAsIcon="1" r:id="rId6" imgW="914400" imgH="771480" progId="Word.Document.12">
                  <p:embed/>
                </p:oleObj>
              </mc:Choice>
              <mc:Fallback>
                <p:oleObj name="Document" showAsIcon="1" r:id="rId6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85560" y="2978590"/>
                        <a:ext cx="1676002" cy="1020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770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3" grpId="0" animBg="1"/>
      <p:bldP spid="34" grpId="0" animBg="1"/>
      <p:bldP spid="36" grpId="0" animBg="1"/>
      <p:bldP spid="37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112">
            <a:extLst>
              <a:ext uri="{FF2B5EF4-FFF2-40B4-BE49-F238E27FC236}">
                <a16:creationId xmlns:a16="http://schemas.microsoft.com/office/drawing/2014/main" id="{4D321773-F673-41B8-80B9-44D9B74D1E13}"/>
              </a:ext>
            </a:extLst>
          </p:cNvPr>
          <p:cNvGrpSpPr/>
          <p:nvPr/>
        </p:nvGrpSpPr>
        <p:grpSpPr>
          <a:xfrm>
            <a:off x="386068" y="250489"/>
            <a:ext cx="523113" cy="708343"/>
            <a:chOff x="5682090" y="2516975"/>
            <a:chExt cx="1669676" cy="2260897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3B4644BC-DCC1-4D33-A0DA-836678C41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5C24783-C3F5-4BC3-8829-19DB3830A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8A631787-30DF-44AC-B872-4482AC1E3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9B42A58E-A202-4C53-90A8-814681CB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16" name="Grup 4">
            <a:extLst>
              <a:ext uri="{FF2B5EF4-FFF2-40B4-BE49-F238E27FC236}">
                <a16:creationId xmlns:a16="http://schemas.microsoft.com/office/drawing/2014/main" id="{2361A330-D9C0-43E5-B19C-27C9EDD8873C}"/>
              </a:ext>
            </a:extLst>
          </p:cNvPr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17" name="Metin kutusu 5">
              <a:extLst>
                <a:ext uri="{FF2B5EF4-FFF2-40B4-BE49-F238E27FC236}">
                  <a16:creationId xmlns:a16="http://schemas.microsoft.com/office/drawing/2014/main" id="{0A2C9A65-7FBB-4380-9A43-08F3F231E761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18" name="Düz Bağlayıcı 107">
              <a:extLst>
                <a:ext uri="{FF2B5EF4-FFF2-40B4-BE49-F238E27FC236}">
                  <a16:creationId xmlns:a16="http://schemas.microsoft.com/office/drawing/2014/main" id="{622457BA-AC98-4445-A9DA-5FD4234355D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C0E02E8-8DC7-4E15-ACF3-8AF6A4B99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678" y="61414"/>
            <a:ext cx="8899059" cy="11047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9A9958-F8E4-4128-8789-6F9072A1F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1161" y="1173033"/>
            <a:ext cx="7384278" cy="568496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8E711AD-B2A2-4272-BB4A-A8DD0FC99B7D}"/>
              </a:ext>
            </a:extLst>
          </p:cNvPr>
          <p:cNvSpPr/>
          <p:nvPr/>
        </p:nvSpPr>
        <p:spPr>
          <a:xfrm>
            <a:off x="2511160" y="1249378"/>
            <a:ext cx="1571951" cy="452673"/>
          </a:xfrm>
          <a:prstGeom prst="rect">
            <a:avLst/>
          </a:prstGeom>
          <a:noFill/>
          <a:ln w="38100">
            <a:solidFill>
              <a:srgbClr val="D01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0B9861-7C1D-4C0B-A18E-3470F6ED88B4}"/>
              </a:ext>
            </a:extLst>
          </p:cNvPr>
          <p:cNvSpPr/>
          <p:nvPr/>
        </p:nvSpPr>
        <p:spPr>
          <a:xfrm>
            <a:off x="2511161" y="4015516"/>
            <a:ext cx="1571952" cy="452673"/>
          </a:xfrm>
          <a:prstGeom prst="rect">
            <a:avLst/>
          </a:prstGeom>
          <a:noFill/>
          <a:ln w="38100">
            <a:solidFill>
              <a:srgbClr val="D01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6FDDA7-C788-434D-8AD2-F68DBBB65ECF}"/>
              </a:ext>
            </a:extLst>
          </p:cNvPr>
          <p:cNvSpPr txBox="1"/>
          <p:nvPr/>
        </p:nvSpPr>
        <p:spPr>
          <a:xfrm>
            <a:off x="256349" y="2444200"/>
            <a:ext cx="2511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Başvuru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 </a:t>
            </a:r>
            <a:r>
              <a:rPr lang="tr-TR" dirty="0">
                <a:solidFill>
                  <a:srgbClr val="000000"/>
                </a:solidFill>
                <a:latin typeface="Franklin Gothic Book" panose="020B0503020102020204"/>
              </a:rPr>
              <a:t>p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ortalında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 </a:t>
            </a:r>
            <a:r>
              <a:rPr lang="tr-TR" dirty="0">
                <a:solidFill>
                  <a:srgbClr val="000000"/>
                </a:solidFill>
                <a:latin typeface="Franklin Gothic Book" panose="020B0503020102020204"/>
              </a:rPr>
              <a:t>p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roje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özeti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ve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 </a:t>
            </a:r>
            <a:r>
              <a:rPr lang="tr-TR" dirty="0">
                <a:solidFill>
                  <a:srgbClr val="000000"/>
                </a:solidFill>
                <a:latin typeface="Franklin Gothic Book" panose="020B0503020102020204"/>
              </a:rPr>
              <a:t>p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roje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aşamaları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görülecektir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.  </a:t>
            </a:r>
          </a:p>
        </p:txBody>
      </p:sp>
      <p:sp>
        <p:nvSpPr>
          <p:cNvPr id="27" name="Arrow: Bent 26">
            <a:extLst>
              <a:ext uri="{FF2B5EF4-FFF2-40B4-BE49-F238E27FC236}">
                <a16:creationId xmlns:a16="http://schemas.microsoft.com/office/drawing/2014/main" id="{A8787E6B-C2D8-407E-AD6A-B115C1F97809}"/>
              </a:ext>
            </a:extLst>
          </p:cNvPr>
          <p:cNvSpPr/>
          <p:nvPr/>
        </p:nvSpPr>
        <p:spPr>
          <a:xfrm>
            <a:off x="1511929" y="1267711"/>
            <a:ext cx="784632" cy="918411"/>
          </a:xfrm>
          <a:prstGeom prst="bentArrow">
            <a:avLst/>
          </a:prstGeom>
          <a:solidFill>
            <a:srgbClr val="DD14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9" name="Arrow: Bent 28">
            <a:extLst>
              <a:ext uri="{FF2B5EF4-FFF2-40B4-BE49-F238E27FC236}">
                <a16:creationId xmlns:a16="http://schemas.microsoft.com/office/drawing/2014/main" id="{8770DA8D-9C3F-4347-A782-28E19DE9A7BD}"/>
              </a:ext>
            </a:extLst>
          </p:cNvPr>
          <p:cNvSpPr/>
          <p:nvPr/>
        </p:nvSpPr>
        <p:spPr>
          <a:xfrm rot="10800000" flipH="1">
            <a:off x="1511929" y="3625608"/>
            <a:ext cx="732335" cy="842581"/>
          </a:xfrm>
          <a:prstGeom prst="bentArrow">
            <a:avLst/>
          </a:prstGeom>
          <a:solidFill>
            <a:srgbClr val="DD14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367278A-5097-4862-BA35-D225473FE67A}"/>
              </a:ext>
            </a:extLst>
          </p:cNvPr>
          <p:cNvSpPr/>
          <p:nvPr/>
        </p:nvSpPr>
        <p:spPr>
          <a:xfrm>
            <a:off x="2511160" y="6283105"/>
            <a:ext cx="956317" cy="438370"/>
          </a:xfrm>
          <a:prstGeom prst="rect">
            <a:avLst/>
          </a:prstGeom>
          <a:noFill/>
          <a:ln w="38100">
            <a:solidFill>
              <a:srgbClr val="D01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9CF3D5B4-AF85-46F7-9E24-F8119B2551B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675976" y="6146620"/>
          <a:ext cx="956318" cy="806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1" name="Document" showAsIcon="1" r:id="rId6" imgW="914400" imgH="771480" progId="Word.Document.12">
                  <p:embed/>
                </p:oleObj>
              </mc:Choice>
              <mc:Fallback>
                <p:oleObj name="Document" showAsIcon="1" r:id="rId6" imgW="914400" imgH="771480" progId="Word.Document.1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6785676-1072-487A-8340-83DE5B2303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75976" y="6146620"/>
                        <a:ext cx="956318" cy="806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429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/>
      <p:bldP spid="27" grpId="0" animBg="1"/>
      <p:bldP spid="29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03D81FE-1693-ED41-9C95-F6BE24EFE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Resi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274" y="1332960"/>
            <a:ext cx="7717797" cy="3579140"/>
          </a:xfrm>
          <a:prstGeom prst="rect">
            <a:avLst/>
          </a:prstGeom>
        </p:spPr>
      </p:pic>
      <p:grpSp>
        <p:nvGrpSpPr>
          <p:cNvPr id="5" name="Grup 4"/>
          <p:cNvGrpSpPr/>
          <p:nvPr/>
        </p:nvGrpSpPr>
        <p:grpSpPr>
          <a:xfrm>
            <a:off x="0" y="6474741"/>
            <a:ext cx="2505682" cy="261610"/>
            <a:chOff x="0" y="6474741"/>
            <a:chExt cx="2505682" cy="261610"/>
          </a:xfrm>
        </p:grpSpPr>
        <p:sp>
          <p:nvSpPr>
            <p:cNvPr id="17" name="Metin kutusu 5">
              <a:extLst>
                <a:ext uri="{FF2B5EF4-FFF2-40B4-BE49-F238E27FC236}">
                  <a16:creationId xmlns:a16="http://schemas.microsoft.com/office/drawing/2014/main" id="{1A2E2737-8845-EA40-9801-1D0B63372ABC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100" dirty="0">
                  <a:solidFill>
                    <a:srgbClr val="6D6E70"/>
                  </a:solidFill>
                </a:rPr>
                <a:t>www.</a:t>
              </a:r>
              <a:r>
                <a:rPr lang="tr-TR" sz="1100" b="1" dirty="0">
                  <a:solidFill>
                    <a:srgbClr val="6D6E70"/>
                  </a:solidFill>
                  <a:latin typeface="+mj-lt"/>
                </a:rPr>
                <a:t>tusas</a:t>
              </a:r>
              <a:r>
                <a:rPr lang="tr-TR" sz="1100" dirty="0">
                  <a:solidFill>
                    <a:srgbClr val="6D6E70"/>
                  </a:solidFill>
                </a:rPr>
                <a:t>.com</a:t>
              </a:r>
            </a:p>
          </p:txBody>
        </p:sp>
        <p:cxnSp>
          <p:nvCxnSpPr>
            <p:cNvPr id="18" name="Düz Bağlayıcı 107">
              <a:extLst>
                <a:ext uri="{FF2B5EF4-FFF2-40B4-BE49-F238E27FC236}">
                  <a16:creationId xmlns:a16="http://schemas.microsoft.com/office/drawing/2014/main" id="{CB5BD360-3F46-1649-A30A-1F7FD943003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2">
            <a:extLst>
              <a:ext uri="{FF2B5EF4-FFF2-40B4-BE49-F238E27FC236}">
                <a16:creationId xmlns:a16="http://schemas.microsoft.com/office/drawing/2014/main" id="{954D53E7-C9AB-834E-B9A6-D110E88E569B}"/>
              </a:ext>
            </a:extLst>
          </p:cNvPr>
          <p:cNvSpPr txBox="1">
            <a:spLocks/>
          </p:cNvSpPr>
          <p:nvPr/>
        </p:nvSpPr>
        <p:spPr>
          <a:xfrm>
            <a:off x="1530350" y="805463"/>
            <a:ext cx="8660888" cy="7565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  <a:ea typeface="+mj-ea"/>
                <a:cs typeface="Dubai" panose="020B0503030403030204" pitchFamily="34" charset="-78"/>
              </a:defRPr>
            </a:lvl1pPr>
          </a:lstStyle>
          <a:p>
            <a:r>
              <a:rPr lang="tr-TR" sz="5000" dirty="0">
                <a:solidFill>
                  <a:schemeClr val="bg1"/>
                </a:solidFill>
              </a:rPr>
              <a:t>Üniversite İlişkileri Müdürlüğü</a:t>
            </a:r>
          </a:p>
        </p:txBody>
      </p:sp>
      <p:sp>
        <p:nvSpPr>
          <p:cNvPr id="19" name="Metin kutusu 2"/>
          <p:cNvSpPr txBox="1"/>
          <p:nvPr/>
        </p:nvSpPr>
        <p:spPr>
          <a:xfrm>
            <a:off x="429069" y="3084909"/>
            <a:ext cx="6723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Dubai" panose="020B0503030403030204" pitchFamily="34" charset="-78"/>
              </a:rPr>
              <a:t>ÜNİVERSİTE</a:t>
            </a:r>
            <a:r>
              <a:rPr lang="en-US" sz="3600" b="1" dirty="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Dubai" panose="020B0503030403030204" pitchFamily="34" charset="-78"/>
              </a:rPr>
              <a:t> ARAŞTIRMA LABORATUVARLARI SUNUMU</a:t>
            </a:r>
          </a:p>
        </p:txBody>
      </p:sp>
      <p:sp>
        <p:nvSpPr>
          <p:cNvPr id="21" name="Date Placeholder 11"/>
          <p:cNvSpPr txBox="1">
            <a:spLocks/>
          </p:cNvSpPr>
          <p:nvPr/>
        </p:nvSpPr>
        <p:spPr>
          <a:xfrm>
            <a:off x="5622635" y="5118244"/>
            <a:ext cx="1530351" cy="394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0" dirty="0" err="1"/>
              <a:t>Mayıs</a:t>
            </a:r>
            <a:r>
              <a:rPr lang="tr-TR" sz="1800" i="0" dirty="0"/>
              <a:t> 202</a:t>
            </a:r>
            <a:r>
              <a:rPr lang="en-US" sz="1800" i="0" dirty="0"/>
              <a:t>3</a:t>
            </a:r>
            <a:endParaRPr lang="tr-TR" sz="1800" i="0" dirty="0"/>
          </a:p>
        </p:txBody>
      </p:sp>
      <p:pic>
        <p:nvPicPr>
          <p:cNvPr id="22" name="Resim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071" y="1316064"/>
            <a:ext cx="3603967" cy="180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4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decel="6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path" presetSubtype="0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29167E-6 -3.33333E-6 C -2.29167E-6 0.0044 0.00365 0.00811 0.00808 0.00811 C 0.01328 0.00811 0.01524 0.00394 0.01602 0.00162 L 0.01693 -0.00185 C 0.01771 -0.00416 0.01966 -0.0081 0.02565 -0.0081 C 0.02943 -0.0081 0.03386 -0.00463 0.03386 -3.33333E-6 C 0.03386 0.0044 0.02943 0.00811 0.02565 0.00811 C 0.01966 0.00811 0.01771 0.00394 0.01693 0.00162 L 0.01602 -0.00185 C 0.01524 -0.00416 0.01328 -0.0081 0.00808 -0.0081 C 0.00365 -0.0081 -2.29167E-6 -0.00463 -2.29167E-6 -3.33333E-6 Z " pathEditMode="relative" rAng="0" ptsTypes="AAAAAAAAAAA">
                                      <p:cBhvr>
                                        <p:cTn id="15" dur="10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8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6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1.48148E-6 C 5E-6 0.0044 0.00365 0.0081 0.00808 0.0081 C 0.01329 0.0081 0.01524 0.00393 0.01602 0.00162 L 0.01693 -0.00185 C 0.01771 -0.00417 0.01967 -0.0081 0.02566 -0.0081 C 0.02943 -0.0081 0.03386 -0.00463 0.03386 1.48148E-6 C 0.03386 0.0044 0.02943 0.0081 0.02566 0.0081 C 0.01967 0.0081 0.01771 0.00393 0.01693 0.00162 L 0.01602 -0.00185 C 0.01524 -0.00417 0.01329 -0.0081 0.00808 -0.0081 C 0.00365 -0.0081 5E-6 -0.00463 5E-6 1.48148E-6 Z " pathEditMode="relative" rAng="0" ptsTypes="AAAAAAAAAAA">
                                      <p:cBhvr>
                                        <p:cTn id="29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Resim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3" y="547661"/>
            <a:ext cx="5161756" cy="2587298"/>
          </a:xfrm>
          <a:prstGeom prst="rect">
            <a:avLst/>
          </a:prstGeom>
        </p:spPr>
      </p:pic>
      <p:sp>
        <p:nvSpPr>
          <p:cNvPr id="10" name="Freeform 6"/>
          <p:cNvSpPr>
            <a:spLocks/>
          </p:cNvSpPr>
          <p:nvPr/>
        </p:nvSpPr>
        <p:spPr bwMode="auto">
          <a:xfrm>
            <a:off x="6326787" y="3120079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5682090" y="2516975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42" y="3120079"/>
            <a:ext cx="6444344" cy="2988574"/>
          </a:xfrm>
          <a:prstGeom prst="rect">
            <a:avLst/>
          </a:prstGeom>
        </p:spPr>
      </p:pic>
      <p:sp>
        <p:nvSpPr>
          <p:cNvPr id="67" name="Freeform 6">
            <a:extLst>
              <a:ext uri="{FF2B5EF4-FFF2-40B4-BE49-F238E27FC236}">
                <a16:creationId xmlns:a16="http://schemas.microsoft.com/office/drawing/2014/main" id="{7C25F4D6-FEBC-42A4-99BD-063339A8E413}"/>
              </a:ext>
            </a:extLst>
          </p:cNvPr>
          <p:cNvSpPr>
            <a:spLocks/>
          </p:cNvSpPr>
          <p:nvPr/>
        </p:nvSpPr>
        <p:spPr bwMode="auto">
          <a:xfrm>
            <a:off x="5958586" y="2963852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0" name="Freeform 54">
            <a:extLst>
              <a:ext uri="{FF2B5EF4-FFF2-40B4-BE49-F238E27FC236}">
                <a16:creationId xmlns:a16="http://schemas.microsoft.com/office/drawing/2014/main" id="{B0815432-9B4C-44A1-A5BD-5B78060B5562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6711 w 6716"/>
              <a:gd name="T1" fmla="*/ 0 h 4320"/>
              <a:gd name="T2" fmla="*/ 0 w 6716"/>
              <a:gd name="T3" fmla="*/ 0 h 4320"/>
              <a:gd name="T4" fmla="*/ 0 w 6716"/>
              <a:gd name="T5" fmla="*/ 4320 h 4320"/>
              <a:gd name="T6" fmla="*/ 6716 w 6716"/>
              <a:gd name="T7" fmla="*/ 4320 h 4320"/>
              <a:gd name="T8" fmla="*/ 4092 w 6716"/>
              <a:gd name="T9" fmla="*/ 2158 h 4320"/>
              <a:gd name="T10" fmla="*/ 6711 w 6716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16" h="4320">
                <a:moveTo>
                  <a:pt x="6711" y="0"/>
                </a:moveTo>
                <a:lnTo>
                  <a:pt x="0" y="0"/>
                </a:lnTo>
                <a:lnTo>
                  <a:pt x="0" y="4320"/>
                </a:lnTo>
                <a:lnTo>
                  <a:pt x="6716" y="4320"/>
                </a:lnTo>
                <a:lnTo>
                  <a:pt x="4092" y="2158"/>
                </a:lnTo>
                <a:lnTo>
                  <a:pt x="67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81" name="Grup 4">
            <a:extLst>
              <a:ext uri="{FF2B5EF4-FFF2-40B4-BE49-F238E27FC236}">
                <a16:creationId xmlns:a16="http://schemas.microsoft.com/office/drawing/2014/main" id="{F9FC2BE1-ED82-4405-A689-7C782B1C8777}"/>
              </a:ext>
            </a:extLst>
          </p:cNvPr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82" name="Metin kutusu 5">
              <a:extLst>
                <a:ext uri="{FF2B5EF4-FFF2-40B4-BE49-F238E27FC236}">
                  <a16:creationId xmlns:a16="http://schemas.microsoft.com/office/drawing/2014/main" id="{FD7B2913-4953-492E-8A80-8004D8FCAB9D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83" name="Düz Bağlayıcı 107">
              <a:extLst>
                <a:ext uri="{FF2B5EF4-FFF2-40B4-BE49-F238E27FC236}">
                  <a16:creationId xmlns:a16="http://schemas.microsoft.com/office/drawing/2014/main" id="{CB4D4F62-5D6E-4A18-AA69-DB85F82E6F4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up 112">
            <a:extLst>
              <a:ext uri="{FF2B5EF4-FFF2-40B4-BE49-F238E27FC236}">
                <a16:creationId xmlns:a16="http://schemas.microsoft.com/office/drawing/2014/main" id="{2DCEA4F0-E871-46DB-94CD-9428E0D7E6B5}"/>
              </a:ext>
            </a:extLst>
          </p:cNvPr>
          <p:cNvGrpSpPr/>
          <p:nvPr/>
        </p:nvGrpSpPr>
        <p:grpSpPr>
          <a:xfrm>
            <a:off x="386068" y="250489"/>
            <a:ext cx="523113" cy="708343"/>
            <a:chOff x="5682090" y="2516975"/>
            <a:chExt cx="1669676" cy="2260897"/>
          </a:xfrm>
        </p:grpSpPr>
        <p:sp>
          <p:nvSpPr>
            <p:cNvPr id="86" name="Freeform 5">
              <a:extLst>
                <a:ext uri="{FF2B5EF4-FFF2-40B4-BE49-F238E27FC236}">
                  <a16:creationId xmlns:a16="http://schemas.microsoft.com/office/drawing/2014/main" id="{EBD92528-D81E-4529-AD42-88BA542CE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7" name="Freeform 6">
              <a:extLst>
                <a:ext uri="{FF2B5EF4-FFF2-40B4-BE49-F238E27FC236}">
                  <a16:creationId xmlns:a16="http://schemas.microsoft.com/office/drawing/2014/main" id="{CF557A82-A0B9-4AB4-AA3E-2EC3989A5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8" name="Freeform 7">
              <a:extLst>
                <a:ext uri="{FF2B5EF4-FFF2-40B4-BE49-F238E27FC236}">
                  <a16:creationId xmlns:a16="http://schemas.microsoft.com/office/drawing/2014/main" id="{F3AAAC4A-5AE8-4545-9DD2-460F7472E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9" name="Freeform 8">
              <a:extLst>
                <a:ext uri="{FF2B5EF4-FFF2-40B4-BE49-F238E27FC236}">
                  <a16:creationId xmlns:a16="http://schemas.microsoft.com/office/drawing/2014/main" id="{3E1B1C52-7F68-4F9D-B0D7-40766DF29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pic>
        <p:nvPicPr>
          <p:cNvPr id="17" name="Resim 144">
            <a:extLst>
              <a:ext uri="{FF2B5EF4-FFF2-40B4-BE49-F238E27FC236}">
                <a16:creationId xmlns:a16="http://schemas.microsoft.com/office/drawing/2014/main" id="{76B6393E-66CA-4646-83DF-C2B734FE6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2">
            <a:off x="35957" y="3537761"/>
            <a:ext cx="2587607" cy="1304153"/>
          </a:xfrm>
          <a:prstGeom prst="rect">
            <a:avLst/>
          </a:prstGeom>
        </p:spPr>
      </p:pic>
      <p:pic>
        <p:nvPicPr>
          <p:cNvPr id="18" name="Resim 136">
            <a:extLst>
              <a:ext uri="{FF2B5EF4-FFF2-40B4-BE49-F238E27FC236}">
                <a16:creationId xmlns:a16="http://schemas.microsoft.com/office/drawing/2014/main" id="{E614CEBF-1527-4EAE-B5AA-61E665CD47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8533" flipH="1">
            <a:off x="9606091" y="1330808"/>
            <a:ext cx="1938333" cy="1126103"/>
          </a:xfrm>
          <a:prstGeom prst="rect">
            <a:avLst/>
          </a:prstGeom>
        </p:spPr>
      </p:pic>
      <p:pic>
        <p:nvPicPr>
          <p:cNvPr id="19" name="Resim 140">
            <a:extLst>
              <a:ext uri="{FF2B5EF4-FFF2-40B4-BE49-F238E27FC236}">
                <a16:creationId xmlns:a16="http://schemas.microsoft.com/office/drawing/2014/main" id="{E9799D11-6B6F-45CE-8A04-E4F5702073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060" flipH="1">
            <a:off x="9109751" y="3893123"/>
            <a:ext cx="2814255" cy="1121402"/>
          </a:xfrm>
          <a:prstGeom prst="rect">
            <a:avLst/>
          </a:prstGeom>
        </p:spPr>
      </p:pic>
      <p:pic>
        <p:nvPicPr>
          <p:cNvPr id="20" name="Resim 148">
            <a:extLst>
              <a:ext uri="{FF2B5EF4-FFF2-40B4-BE49-F238E27FC236}">
                <a16:creationId xmlns:a16="http://schemas.microsoft.com/office/drawing/2014/main" id="{58610ADF-32FA-4F4E-8F71-3C760FEE14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1000" y="968000"/>
            <a:ext cx="1676347" cy="12455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DA7D7D-E8DF-4821-B49C-7F5D167A8A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0009" y="136525"/>
            <a:ext cx="6058504" cy="6653212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450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1.48148E-6 C 5E-6 0.0044 0.00365 0.0081 0.00808 0.0081 C 0.01329 0.0081 0.01524 0.00393 0.01602 0.00162 L 0.01693 -0.00185 C 0.01771 -0.00417 0.01967 -0.0081 0.02566 -0.0081 C 0.02943 -0.0081 0.03386 -0.00463 0.03386 1.48148E-6 C 0.03386 0.0044 0.02943 0.0081 0.02566 0.0081 C 0.01967 0.0081 0.01771 0.00393 0.01693 0.00162 L 0.01602 -0.00185 C 0.01524 -0.00417 0.01329 -0.0081 0.00808 -0.0081 C 0.00365 -0.0081 5E-6 -0.00463 5E-6 1.48148E-6 Z " pathEditMode="relative" rAng="0" ptsTypes="AAAAAAAAAAA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decel="6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29167E-6 -3.33333E-6 C -2.29167E-6 0.0044 0.00365 0.00811 0.00808 0.00811 C 0.01328 0.00811 0.01524 0.00394 0.01602 0.00162 L 0.01693 -0.00185 C 0.01771 -0.00416 0.01966 -0.0081 0.02565 -0.0081 C 0.02943 -0.0081 0.03386 -0.00463 0.03386 -3.33333E-6 C 0.03386 0.0044 0.02943 0.00811 0.02565 0.00811 C 0.01966 0.00811 0.01771 0.00394 0.01693 0.00162 L 0.01602 -0.00185 C 0.01524 -0.00416 0.01328 -0.0081 0.00808 -0.0081 C 0.00365 -0.0081 -2.29167E-6 -0.00463 -2.29167E-6 -3.33333E-6 Z " pathEditMode="relative" rAng="0" ptsTypes="AAAAAAAAAAA">
                                      <p:cBhvr>
                                        <p:cTn id="16" dur="10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C -4.58333E-6 0.00185 0.00144 0.00347 0.00326 0.00347 C 0.00534 0.00347 0.00625 0.00162 0.00652 0.00069 L 0.00691 -0.00069 C 0.00717 -0.00162 0.00808 -0.00324 0.01055 -0.00324 C 0.01211 -0.00324 0.01394 -0.00185 0.01394 3.7037E-7 C 0.01394 0.00185 0.01211 0.00347 0.01055 0.00347 C 0.00808 0.00347 0.00717 0.00162 0.00691 0.00069 L 0.00652 -0.00069 C 0.00625 -0.00162 0.00534 -0.00324 0.00326 -0.00324 C 0.00144 -0.00324 -4.58333E-6 -0.00185 -4.58333E-6 3.7037E-7 Z " pathEditMode="relative" rAng="0" ptsTypes="AAAAAAAAAAA">
                                      <p:cBhvr>
                                        <p:cTn id="35" dur="10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C 2.29167E-6 0.00185 0.00143 0.00347 0.00325 0.00347 C 0.00534 0.00347 0.00625 0.00162 0.00651 0.00069 L 0.0069 -0.0007 C 0.00716 -0.00162 0.00807 -0.00324 0.01054 -0.00324 C 0.01211 -0.00324 0.01393 -0.00185 0.01393 2.59259E-6 C 0.01393 0.00185 0.01211 0.00347 0.01054 0.00347 C 0.00807 0.00347 0.00716 0.00162 0.0069 0.00069 L 0.00651 -0.0007 C 0.00625 -0.00162 0.00534 -0.00324 0.00325 -0.00324 C 0.00143 -0.00324 2.29167E-6 -0.00185 2.29167E-6 2.59259E-6 Z " pathEditMode="relative" rAng="0" ptsTypes="AAAAAAAAAAA">
                                      <p:cBhvr>
                                        <p:cTn id="40" dur="10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C 1.11022E-16 0.00185 0.00143 0.00347 0.00326 0.00347 C 0.00534 0.00347 0.00625 0.00162 0.00651 0.00069 L 0.0069 -0.0007 C 0.00716 -0.00162 0.00807 -0.00325 0.01055 -0.00325 C 0.01211 -0.00325 0.01393 -0.00186 0.01393 4.44444E-6 C 0.01393 0.00185 0.01211 0.00347 0.01055 0.00347 C 0.00807 0.00347 0.00716 0.00162 0.0069 0.00069 L 0.00651 -0.0007 C 0.00625 -0.00162 0.00534 -0.00325 0.00326 -0.00325 C 0.00143 -0.00325 1.11022E-16 -0.00186 1.11022E-16 4.44444E-6 Z " pathEditMode="relative" rAng="0" ptsTypes="AAAAAAAAAAA">
                                      <p:cBhvr>
                                        <p:cTn id="45" dur="10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C -2.08333E-7 0.00186 0.00143 0.00348 0.00326 0.00348 C 0.00534 0.00348 0.00625 0.00162 0.00651 0.0007 L 0.0069 -0.00069 C 0.00716 -0.00162 0.00807 -0.00324 0.01055 -0.00324 C 0.01211 -0.00324 0.01393 -0.00185 0.01393 -4.44444E-6 C 0.01393 0.00186 0.01211 0.00348 0.01055 0.00348 C 0.00807 0.00348 0.00716 0.00162 0.0069 0.0007 L 0.00651 -0.00069 C 0.00625 -0.00162 0.00534 -0.00324 0.00326 -0.00324 C 0.00143 -0.00324 -2.08333E-7 -0.00185 -2.08333E-7 -4.44444E-6 Z " pathEditMode="relative" rAng="0" ptsTypes="AAAAAAAAAAA">
                                      <p:cBhvr>
                                        <p:cTn id="50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112">
            <a:extLst>
              <a:ext uri="{FF2B5EF4-FFF2-40B4-BE49-F238E27FC236}">
                <a16:creationId xmlns:a16="http://schemas.microsoft.com/office/drawing/2014/main" id="{4D321773-F673-41B8-80B9-44D9B74D1E13}"/>
              </a:ext>
            </a:extLst>
          </p:cNvPr>
          <p:cNvGrpSpPr/>
          <p:nvPr/>
        </p:nvGrpSpPr>
        <p:grpSpPr>
          <a:xfrm>
            <a:off x="386068" y="250489"/>
            <a:ext cx="523113" cy="708343"/>
            <a:chOff x="5682090" y="2516975"/>
            <a:chExt cx="1669676" cy="2260897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3B4644BC-DCC1-4D33-A0DA-836678C41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5C24783-C3F5-4BC3-8829-19DB3830A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8A631787-30DF-44AC-B872-4482AC1E3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9B42A58E-A202-4C53-90A8-814681CB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16" name="Grup 4">
            <a:extLst>
              <a:ext uri="{FF2B5EF4-FFF2-40B4-BE49-F238E27FC236}">
                <a16:creationId xmlns:a16="http://schemas.microsoft.com/office/drawing/2014/main" id="{2361A330-D9C0-43E5-B19C-27C9EDD8873C}"/>
              </a:ext>
            </a:extLst>
          </p:cNvPr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17" name="Metin kutusu 5">
              <a:extLst>
                <a:ext uri="{FF2B5EF4-FFF2-40B4-BE49-F238E27FC236}">
                  <a16:creationId xmlns:a16="http://schemas.microsoft.com/office/drawing/2014/main" id="{0A2C9A65-7FBB-4380-9A43-08F3F231E761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18" name="Düz Bağlayıcı 107">
              <a:extLst>
                <a:ext uri="{FF2B5EF4-FFF2-40B4-BE49-F238E27FC236}">
                  <a16:creationId xmlns:a16="http://schemas.microsoft.com/office/drawing/2014/main" id="{622457BA-AC98-4445-A9DA-5FD4234355D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4AA8CB9-CD9E-43C0-B9CD-A8BD7E2AD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68" y="140569"/>
            <a:ext cx="5107805" cy="10042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A423-9041-499D-89D9-43F5551E1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53" y="1266420"/>
            <a:ext cx="5274586" cy="549368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DF9B24-1680-4F2E-A3D1-5261897C0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936" y="548131"/>
            <a:ext cx="5632011" cy="6948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D9015C-E357-4973-A318-BE568DB38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4370" y="1402481"/>
            <a:ext cx="5829300" cy="531495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3925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112">
            <a:extLst>
              <a:ext uri="{FF2B5EF4-FFF2-40B4-BE49-F238E27FC236}">
                <a16:creationId xmlns:a16="http://schemas.microsoft.com/office/drawing/2014/main" id="{4D321773-F673-41B8-80B9-44D9B74D1E13}"/>
              </a:ext>
            </a:extLst>
          </p:cNvPr>
          <p:cNvGrpSpPr/>
          <p:nvPr/>
        </p:nvGrpSpPr>
        <p:grpSpPr>
          <a:xfrm>
            <a:off x="386068" y="250489"/>
            <a:ext cx="523113" cy="708343"/>
            <a:chOff x="5682090" y="2516975"/>
            <a:chExt cx="1669676" cy="2260897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3B4644BC-DCC1-4D33-A0DA-836678C41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5C24783-C3F5-4BC3-8829-19DB3830A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8A631787-30DF-44AC-B872-4482AC1E3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9B42A58E-A202-4C53-90A8-814681CB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16" name="Grup 4">
            <a:extLst>
              <a:ext uri="{FF2B5EF4-FFF2-40B4-BE49-F238E27FC236}">
                <a16:creationId xmlns:a16="http://schemas.microsoft.com/office/drawing/2014/main" id="{2361A330-D9C0-43E5-B19C-27C9EDD8873C}"/>
              </a:ext>
            </a:extLst>
          </p:cNvPr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17" name="Metin kutusu 5">
              <a:extLst>
                <a:ext uri="{FF2B5EF4-FFF2-40B4-BE49-F238E27FC236}">
                  <a16:creationId xmlns:a16="http://schemas.microsoft.com/office/drawing/2014/main" id="{0A2C9A65-7FBB-4380-9A43-08F3F231E761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18" name="Düz Bağlayıcı 107">
              <a:extLst>
                <a:ext uri="{FF2B5EF4-FFF2-40B4-BE49-F238E27FC236}">
                  <a16:creationId xmlns:a16="http://schemas.microsoft.com/office/drawing/2014/main" id="{622457BA-AC98-4445-A9DA-5FD4234355D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9042789-5613-4935-A47D-6A6761C42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81" y="495257"/>
            <a:ext cx="5473291" cy="10767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DF5D91-F626-46DD-985B-4E44B43EB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80" y="1745109"/>
            <a:ext cx="5473291" cy="111260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C436A8-07D2-450E-AF22-62B3520D1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80" y="3024293"/>
            <a:ext cx="5473291" cy="803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41D875-5BEF-45FD-9792-D151386CD0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180" y="4061262"/>
            <a:ext cx="5473292" cy="111078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77C76A-080F-4146-945C-4ABF24F2C3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9399" y="603887"/>
            <a:ext cx="5165231" cy="574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4FBD67-BC8A-4BD6-A444-C8B0632824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9399" y="1278972"/>
            <a:ext cx="5473290" cy="391365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A5C6F1-AFE3-4323-9A16-946C7CA428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8772" y="5331150"/>
            <a:ext cx="5867400" cy="147637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2329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112">
            <a:extLst>
              <a:ext uri="{FF2B5EF4-FFF2-40B4-BE49-F238E27FC236}">
                <a16:creationId xmlns:a16="http://schemas.microsoft.com/office/drawing/2014/main" id="{4D321773-F673-41B8-80B9-44D9B74D1E13}"/>
              </a:ext>
            </a:extLst>
          </p:cNvPr>
          <p:cNvGrpSpPr/>
          <p:nvPr/>
        </p:nvGrpSpPr>
        <p:grpSpPr>
          <a:xfrm>
            <a:off x="386068" y="250489"/>
            <a:ext cx="523113" cy="708343"/>
            <a:chOff x="5682090" y="2516975"/>
            <a:chExt cx="1669676" cy="2260897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3B4644BC-DCC1-4D33-A0DA-836678C41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5C24783-C3F5-4BC3-8829-19DB3830A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8A631787-30DF-44AC-B872-4482AC1E3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9B42A58E-A202-4C53-90A8-814681CB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16" name="Grup 4">
            <a:extLst>
              <a:ext uri="{FF2B5EF4-FFF2-40B4-BE49-F238E27FC236}">
                <a16:creationId xmlns:a16="http://schemas.microsoft.com/office/drawing/2014/main" id="{2361A330-D9C0-43E5-B19C-27C9EDD8873C}"/>
              </a:ext>
            </a:extLst>
          </p:cNvPr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17" name="Metin kutusu 5">
              <a:extLst>
                <a:ext uri="{FF2B5EF4-FFF2-40B4-BE49-F238E27FC236}">
                  <a16:creationId xmlns:a16="http://schemas.microsoft.com/office/drawing/2014/main" id="{0A2C9A65-7FBB-4380-9A43-08F3F231E761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18" name="Düz Bağlayıcı 107">
              <a:extLst>
                <a:ext uri="{FF2B5EF4-FFF2-40B4-BE49-F238E27FC236}">
                  <a16:creationId xmlns:a16="http://schemas.microsoft.com/office/drawing/2014/main" id="{622457BA-AC98-4445-A9DA-5FD4234355D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4C8694E-B3B6-451B-A754-716FE9B39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33" y="668558"/>
            <a:ext cx="5347486" cy="769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05718B-2125-461F-8420-EEE7B09F7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46" y="1686649"/>
            <a:ext cx="5410860" cy="110409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6C19FD-3484-45D3-A43A-3B54729F9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516" y="3317538"/>
            <a:ext cx="5347485" cy="8840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83E124-7105-42D0-8F85-55430D37C9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940" y="4201541"/>
            <a:ext cx="5434435" cy="131275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FA740E-11D3-4F96-9931-9E39E80FF8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411" y="668558"/>
            <a:ext cx="5371060" cy="676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88463C-5941-43D8-B1E8-386CCE325A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6427" y="1479648"/>
            <a:ext cx="5605227" cy="139223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6D97CD-D679-4E0E-B76D-D27F03E8F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2720" y="3081103"/>
            <a:ext cx="5581123" cy="7696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572DED-D16D-43CC-83D5-E7BA065831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2720" y="3990629"/>
            <a:ext cx="5581123" cy="212407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1802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Resim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3" y="547661"/>
            <a:ext cx="5161756" cy="2587298"/>
          </a:xfrm>
          <a:prstGeom prst="rect">
            <a:avLst/>
          </a:prstGeom>
        </p:spPr>
      </p:pic>
      <p:sp>
        <p:nvSpPr>
          <p:cNvPr id="10" name="Freeform 6"/>
          <p:cNvSpPr>
            <a:spLocks/>
          </p:cNvSpPr>
          <p:nvPr/>
        </p:nvSpPr>
        <p:spPr bwMode="auto">
          <a:xfrm>
            <a:off x="6326787" y="3120079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5682090" y="2516975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42" y="3120079"/>
            <a:ext cx="6444344" cy="2988574"/>
          </a:xfrm>
          <a:prstGeom prst="rect">
            <a:avLst/>
          </a:prstGeom>
        </p:spPr>
      </p:pic>
      <p:sp>
        <p:nvSpPr>
          <p:cNvPr id="67" name="Freeform 6">
            <a:extLst>
              <a:ext uri="{FF2B5EF4-FFF2-40B4-BE49-F238E27FC236}">
                <a16:creationId xmlns:a16="http://schemas.microsoft.com/office/drawing/2014/main" id="{7C25F4D6-FEBC-42A4-99BD-063339A8E413}"/>
              </a:ext>
            </a:extLst>
          </p:cNvPr>
          <p:cNvSpPr>
            <a:spLocks/>
          </p:cNvSpPr>
          <p:nvPr/>
        </p:nvSpPr>
        <p:spPr bwMode="auto">
          <a:xfrm>
            <a:off x="5958586" y="2963852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0" name="Freeform 54">
            <a:extLst>
              <a:ext uri="{FF2B5EF4-FFF2-40B4-BE49-F238E27FC236}">
                <a16:creationId xmlns:a16="http://schemas.microsoft.com/office/drawing/2014/main" id="{B0815432-9B4C-44A1-A5BD-5B78060B5562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6711 w 6716"/>
              <a:gd name="T1" fmla="*/ 0 h 4320"/>
              <a:gd name="T2" fmla="*/ 0 w 6716"/>
              <a:gd name="T3" fmla="*/ 0 h 4320"/>
              <a:gd name="T4" fmla="*/ 0 w 6716"/>
              <a:gd name="T5" fmla="*/ 4320 h 4320"/>
              <a:gd name="T6" fmla="*/ 6716 w 6716"/>
              <a:gd name="T7" fmla="*/ 4320 h 4320"/>
              <a:gd name="T8" fmla="*/ 4092 w 6716"/>
              <a:gd name="T9" fmla="*/ 2158 h 4320"/>
              <a:gd name="T10" fmla="*/ 6711 w 6716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16" h="4320">
                <a:moveTo>
                  <a:pt x="6711" y="0"/>
                </a:moveTo>
                <a:lnTo>
                  <a:pt x="0" y="0"/>
                </a:lnTo>
                <a:lnTo>
                  <a:pt x="0" y="4320"/>
                </a:lnTo>
                <a:lnTo>
                  <a:pt x="6716" y="4320"/>
                </a:lnTo>
                <a:lnTo>
                  <a:pt x="4092" y="2158"/>
                </a:lnTo>
                <a:lnTo>
                  <a:pt x="67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81" name="Grup 4">
            <a:extLst>
              <a:ext uri="{FF2B5EF4-FFF2-40B4-BE49-F238E27FC236}">
                <a16:creationId xmlns:a16="http://schemas.microsoft.com/office/drawing/2014/main" id="{F9FC2BE1-ED82-4405-A689-7C782B1C8777}"/>
              </a:ext>
            </a:extLst>
          </p:cNvPr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82" name="Metin kutusu 5">
              <a:extLst>
                <a:ext uri="{FF2B5EF4-FFF2-40B4-BE49-F238E27FC236}">
                  <a16:creationId xmlns:a16="http://schemas.microsoft.com/office/drawing/2014/main" id="{FD7B2913-4953-492E-8A80-8004D8FCAB9D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83" name="Düz Bağlayıcı 107">
              <a:extLst>
                <a:ext uri="{FF2B5EF4-FFF2-40B4-BE49-F238E27FC236}">
                  <a16:creationId xmlns:a16="http://schemas.microsoft.com/office/drawing/2014/main" id="{CB4D4F62-5D6E-4A18-AA69-DB85F82E6F4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up 112">
            <a:extLst>
              <a:ext uri="{FF2B5EF4-FFF2-40B4-BE49-F238E27FC236}">
                <a16:creationId xmlns:a16="http://schemas.microsoft.com/office/drawing/2014/main" id="{2DCEA4F0-E871-46DB-94CD-9428E0D7E6B5}"/>
              </a:ext>
            </a:extLst>
          </p:cNvPr>
          <p:cNvGrpSpPr/>
          <p:nvPr/>
        </p:nvGrpSpPr>
        <p:grpSpPr>
          <a:xfrm>
            <a:off x="386068" y="250489"/>
            <a:ext cx="523113" cy="708343"/>
            <a:chOff x="5682090" y="2516975"/>
            <a:chExt cx="1669676" cy="2260897"/>
          </a:xfrm>
        </p:grpSpPr>
        <p:sp>
          <p:nvSpPr>
            <p:cNvPr id="86" name="Freeform 5">
              <a:extLst>
                <a:ext uri="{FF2B5EF4-FFF2-40B4-BE49-F238E27FC236}">
                  <a16:creationId xmlns:a16="http://schemas.microsoft.com/office/drawing/2014/main" id="{EBD92528-D81E-4529-AD42-88BA542CE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7" name="Freeform 6">
              <a:extLst>
                <a:ext uri="{FF2B5EF4-FFF2-40B4-BE49-F238E27FC236}">
                  <a16:creationId xmlns:a16="http://schemas.microsoft.com/office/drawing/2014/main" id="{CF557A82-A0B9-4AB4-AA3E-2EC3989A5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8" name="Freeform 7">
              <a:extLst>
                <a:ext uri="{FF2B5EF4-FFF2-40B4-BE49-F238E27FC236}">
                  <a16:creationId xmlns:a16="http://schemas.microsoft.com/office/drawing/2014/main" id="{F3AAAC4A-5AE8-4545-9DD2-460F7472E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9" name="Freeform 8">
              <a:extLst>
                <a:ext uri="{FF2B5EF4-FFF2-40B4-BE49-F238E27FC236}">
                  <a16:creationId xmlns:a16="http://schemas.microsoft.com/office/drawing/2014/main" id="{3E1B1C52-7F68-4F9D-B0D7-40766DF29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pic>
        <p:nvPicPr>
          <p:cNvPr id="17" name="Resim 144">
            <a:extLst>
              <a:ext uri="{FF2B5EF4-FFF2-40B4-BE49-F238E27FC236}">
                <a16:creationId xmlns:a16="http://schemas.microsoft.com/office/drawing/2014/main" id="{76B6393E-66CA-4646-83DF-C2B734FE6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2">
            <a:off x="35957" y="3537761"/>
            <a:ext cx="2587607" cy="1304153"/>
          </a:xfrm>
          <a:prstGeom prst="rect">
            <a:avLst/>
          </a:prstGeom>
        </p:spPr>
      </p:pic>
      <p:pic>
        <p:nvPicPr>
          <p:cNvPr id="18" name="Resim 136">
            <a:extLst>
              <a:ext uri="{FF2B5EF4-FFF2-40B4-BE49-F238E27FC236}">
                <a16:creationId xmlns:a16="http://schemas.microsoft.com/office/drawing/2014/main" id="{E614CEBF-1527-4EAE-B5AA-61E665CD47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8533" flipH="1">
            <a:off x="9606091" y="1330808"/>
            <a:ext cx="1938333" cy="1126103"/>
          </a:xfrm>
          <a:prstGeom prst="rect">
            <a:avLst/>
          </a:prstGeom>
        </p:spPr>
      </p:pic>
      <p:pic>
        <p:nvPicPr>
          <p:cNvPr id="19" name="Resim 140">
            <a:extLst>
              <a:ext uri="{FF2B5EF4-FFF2-40B4-BE49-F238E27FC236}">
                <a16:creationId xmlns:a16="http://schemas.microsoft.com/office/drawing/2014/main" id="{E9799D11-6B6F-45CE-8A04-E4F5702073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060" flipH="1">
            <a:off x="9109751" y="3893123"/>
            <a:ext cx="2814255" cy="1121402"/>
          </a:xfrm>
          <a:prstGeom prst="rect">
            <a:avLst/>
          </a:prstGeom>
        </p:spPr>
      </p:pic>
      <p:pic>
        <p:nvPicPr>
          <p:cNvPr id="20" name="Resim 148">
            <a:extLst>
              <a:ext uri="{FF2B5EF4-FFF2-40B4-BE49-F238E27FC236}">
                <a16:creationId xmlns:a16="http://schemas.microsoft.com/office/drawing/2014/main" id="{58610ADF-32FA-4F4E-8F71-3C760FEE14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1000" y="968000"/>
            <a:ext cx="1676347" cy="12455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1456D2-ED94-49E8-BEB8-F4E3E35559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8062" y="140569"/>
            <a:ext cx="5645696" cy="653673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333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1.48148E-6 C 5E-6 0.0044 0.00365 0.0081 0.00808 0.0081 C 0.01329 0.0081 0.01524 0.00393 0.01602 0.00162 L 0.01693 -0.00185 C 0.01771 -0.00417 0.01967 -0.0081 0.02566 -0.0081 C 0.02943 -0.0081 0.03386 -0.00463 0.03386 1.48148E-6 C 0.03386 0.0044 0.02943 0.0081 0.02566 0.0081 C 0.01967 0.0081 0.01771 0.00393 0.01693 0.00162 L 0.01602 -0.00185 C 0.01524 -0.00417 0.01329 -0.0081 0.00808 -0.0081 C 0.00365 -0.0081 5E-6 -0.00463 5E-6 1.48148E-6 Z " pathEditMode="relative" rAng="0" ptsTypes="AAAAAAAAAAA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decel="6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29167E-6 -3.33333E-6 C -2.29167E-6 0.0044 0.00365 0.00811 0.00808 0.00811 C 0.01328 0.00811 0.01524 0.00394 0.01602 0.00162 L 0.01693 -0.00185 C 0.01771 -0.00416 0.01966 -0.0081 0.02565 -0.0081 C 0.02943 -0.0081 0.03386 -0.00463 0.03386 -3.33333E-6 C 0.03386 0.0044 0.02943 0.00811 0.02565 0.00811 C 0.01966 0.00811 0.01771 0.00394 0.01693 0.00162 L 0.01602 -0.00185 C 0.01524 -0.00416 0.01328 -0.0081 0.00808 -0.0081 C 0.00365 -0.0081 -2.29167E-6 -0.00463 -2.29167E-6 -3.33333E-6 Z " pathEditMode="relative" rAng="0" ptsTypes="AAAAAAAAAAA">
                                      <p:cBhvr>
                                        <p:cTn id="16" dur="10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C -4.58333E-6 0.00185 0.00144 0.00347 0.00326 0.00347 C 0.00534 0.00347 0.00625 0.00162 0.00652 0.00069 L 0.00691 -0.00069 C 0.00717 -0.00162 0.00808 -0.00324 0.01055 -0.00324 C 0.01211 -0.00324 0.01394 -0.00185 0.01394 3.7037E-7 C 0.01394 0.00185 0.01211 0.00347 0.01055 0.00347 C 0.00808 0.00347 0.00717 0.00162 0.00691 0.00069 L 0.00652 -0.00069 C 0.00625 -0.00162 0.00534 -0.00324 0.00326 -0.00324 C 0.00144 -0.00324 -4.58333E-6 -0.00185 -4.58333E-6 3.7037E-7 Z " pathEditMode="relative" rAng="0" ptsTypes="AAAAAAAAAAA">
                                      <p:cBhvr>
                                        <p:cTn id="35" dur="10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C 2.29167E-6 0.00185 0.00143 0.00347 0.00325 0.00347 C 0.00534 0.00347 0.00625 0.00162 0.00651 0.00069 L 0.0069 -0.0007 C 0.00716 -0.00162 0.00807 -0.00324 0.01054 -0.00324 C 0.01211 -0.00324 0.01393 -0.00185 0.01393 2.59259E-6 C 0.01393 0.00185 0.01211 0.00347 0.01054 0.00347 C 0.00807 0.00347 0.00716 0.00162 0.0069 0.00069 L 0.00651 -0.0007 C 0.00625 -0.00162 0.00534 -0.00324 0.00325 -0.00324 C 0.00143 -0.00324 2.29167E-6 -0.00185 2.29167E-6 2.59259E-6 Z " pathEditMode="relative" rAng="0" ptsTypes="AAAAAAAAAAA">
                                      <p:cBhvr>
                                        <p:cTn id="40" dur="10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C 1.11022E-16 0.00185 0.00143 0.00347 0.00326 0.00347 C 0.00534 0.00347 0.00625 0.00162 0.00651 0.00069 L 0.0069 -0.0007 C 0.00716 -0.00162 0.00807 -0.00325 0.01055 -0.00325 C 0.01211 -0.00325 0.01393 -0.00186 0.01393 4.44444E-6 C 0.01393 0.00185 0.01211 0.00347 0.01055 0.00347 C 0.00807 0.00347 0.00716 0.00162 0.0069 0.00069 L 0.00651 -0.0007 C 0.00625 -0.00162 0.00534 -0.00325 0.00326 -0.00325 C 0.00143 -0.00325 1.11022E-16 -0.00186 1.11022E-16 4.44444E-6 Z " pathEditMode="relative" rAng="0" ptsTypes="AAAAAAAAAAA">
                                      <p:cBhvr>
                                        <p:cTn id="45" dur="10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C -2.08333E-7 0.00186 0.00143 0.00348 0.00326 0.00348 C 0.00534 0.00348 0.00625 0.00162 0.00651 0.0007 L 0.0069 -0.00069 C 0.00716 -0.00162 0.00807 -0.00324 0.01055 -0.00324 C 0.01211 -0.00324 0.01393 -0.00185 0.01393 -4.44444E-6 C 0.01393 0.00186 0.01211 0.00348 0.01055 0.00348 C 0.00807 0.00348 0.00716 0.00162 0.0069 0.0007 L 0.00651 -0.00069 C 0.00625 -0.00162 0.00534 -0.00324 0.00326 -0.00324 C 0.00143 -0.00324 -2.08333E-7 -0.00185 -2.08333E-7 -4.44444E-6 Z " pathEditMode="relative" rAng="0" ptsTypes="AAAAAAAAAAA">
                                      <p:cBhvr>
                                        <p:cTn id="50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Resim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3" y="547661"/>
            <a:ext cx="5161756" cy="2587298"/>
          </a:xfrm>
          <a:prstGeom prst="rect">
            <a:avLst/>
          </a:prstGeom>
        </p:spPr>
      </p:pic>
      <p:sp>
        <p:nvSpPr>
          <p:cNvPr id="10" name="Freeform 6"/>
          <p:cNvSpPr>
            <a:spLocks/>
          </p:cNvSpPr>
          <p:nvPr/>
        </p:nvSpPr>
        <p:spPr bwMode="auto">
          <a:xfrm>
            <a:off x="6326787" y="3120079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5682090" y="2516975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42" y="3120079"/>
            <a:ext cx="6444344" cy="2988574"/>
          </a:xfrm>
          <a:prstGeom prst="rect">
            <a:avLst/>
          </a:prstGeom>
        </p:spPr>
      </p:pic>
      <p:sp>
        <p:nvSpPr>
          <p:cNvPr id="67" name="Freeform 6">
            <a:extLst>
              <a:ext uri="{FF2B5EF4-FFF2-40B4-BE49-F238E27FC236}">
                <a16:creationId xmlns:a16="http://schemas.microsoft.com/office/drawing/2014/main" id="{7C25F4D6-FEBC-42A4-99BD-063339A8E413}"/>
              </a:ext>
            </a:extLst>
          </p:cNvPr>
          <p:cNvSpPr>
            <a:spLocks/>
          </p:cNvSpPr>
          <p:nvPr/>
        </p:nvSpPr>
        <p:spPr bwMode="auto">
          <a:xfrm>
            <a:off x="5958586" y="2963852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0" name="Freeform 54">
            <a:extLst>
              <a:ext uri="{FF2B5EF4-FFF2-40B4-BE49-F238E27FC236}">
                <a16:creationId xmlns:a16="http://schemas.microsoft.com/office/drawing/2014/main" id="{B0815432-9B4C-44A1-A5BD-5B78060B5562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6711 w 6716"/>
              <a:gd name="T1" fmla="*/ 0 h 4320"/>
              <a:gd name="T2" fmla="*/ 0 w 6716"/>
              <a:gd name="T3" fmla="*/ 0 h 4320"/>
              <a:gd name="T4" fmla="*/ 0 w 6716"/>
              <a:gd name="T5" fmla="*/ 4320 h 4320"/>
              <a:gd name="T6" fmla="*/ 6716 w 6716"/>
              <a:gd name="T7" fmla="*/ 4320 h 4320"/>
              <a:gd name="T8" fmla="*/ 4092 w 6716"/>
              <a:gd name="T9" fmla="*/ 2158 h 4320"/>
              <a:gd name="T10" fmla="*/ 6711 w 6716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16" h="4320">
                <a:moveTo>
                  <a:pt x="6711" y="0"/>
                </a:moveTo>
                <a:lnTo>
                  <a:pt x="0" y="0"/>
                </a:lnTo>
                <a:lnTo>
                  <a:pt x="0" y="4320"/>
                </a:lnTo>
                <a:lnTo>
                  <a:pt x="6716" y="4320"/>
                </a:lnTo>
                <a:lnTo>
                  <a:pt x="4092" y="2158"/>
                </a:lnTo>
                <a:lnTo>
                  <a:pt x="67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81" name="Grup 4">
            <a:extLst>
              <a:ext uri="{FF2B5EF4-FFF2-40B4-BE49-F238E27FC236}">
                <a16:creationId xmlns:a16="http://schemas.microsoft.com/office/drawing/2014/main" id="{F9FC2BE1-ED82-4405-A689-7C782B1C8777}"/>
              </a:ext>
            </a:extLst>
          </p:cNvPr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82" name="Metin kutusu 5">
              <a:extLst>
                <a:ext uri="{FF2B5EF4-FFF2-40B4-BE49-F238E27FC236}">
                  <a16:creationId xmlns:a16="http://schemas.microsoft.com/office/drawing/2014/main" id="{FD7B2913-4953-492E-8A80-8004D8FCAB9D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83" name="Düz Bağlayıcı 107">
              <a:extLst>
                <a:ext uri="{FF2B5EF4-FFF2-40B4-BE49-F238E27FC236}">
                  <a16:creationId xmlns:a16="http://schemas.microsoft.com/office/drawing/2014/main" id="{CB4D4F62-5D6E-4A18-AA69-DB85F82E6F4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up 112">
            <a:extLst>
              <a:ext uri="{FF2B5EF4-FFF2-40B4-BE49-F238E27FC236}">
                <a16:creationId xmlns:a16="http://schemas.microsoft.com/office/drawing/2014/main" id="{2DCEA4F0-E871-46DB-94CD-9428E0D7E6B5}"/>
              </a:ext>
            </a:extLst>
          </p:cNvPr>
          <p:cNvGrpSpPr/>
          <p:nvPr/>
        </p:nvGrpSpPr>
        <p:grpSpPr>
          <a:xfrm>
            <a:off x="386068" y="250489"/>
            <a:ext cx="523113" cy="708343"/>
            <a:chOff x="5682090" y="2516975"/>
            <a:chExt cx="1669676" cy="2260897"/>
          </a:xfrm>
        </p:grpSpPr>
        <p:sp>
          <p:nvSpPr>
            <p:cNvPr id="86" name="Freeform 5">
              <a:extLst>
                <a:ext uri="{FF2B5EF4-FFF2-40B4-BE49-F238E27FC236}">
                  <a16:creationId xmlns:a16="http://schemas.microsoft.com/office/drawing/2014/main" id="{EBD92528-D81E-4529-AD42-88BA542CE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7" name="Freeform 6">
              <a:extLst>
                <a:ext uri="{FF2B5EF4-FFF2-40B4-BE49-F238E27FC236}">
                  <a16:creationId xmlns:a16="http://schemas.microsoft.com/office/drawing/2014/main" id="{CF557A82-A0B9-4AB4-AA3E-2EC3989A5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8" name="Freeform 7">
              <a:extLst>
                <a:ext uri="{FF2B5EF4-FFF2-40B4-BE49-F238E27FC236}">
                  <a16:creationId xmlns:a16="http://schemas.microsoft.com/office/drawing/2014/main" id="{F3AAAC4A-5AE8-4545-9DD2-460F7472E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9" name="Freeform 8">
              <a:extLst>
                <a:ext uri="{FF2B5EF4-FFF2-40B4-BE49-F238E27FC236}">
                  <a16:creationId xmlns:a16="http://schemas.microsoft.com/office/drawing/2014/main" id="{3E1B1C52-7F68-4F9D-B0D7-40766DF29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pic>
        <p:nvPicPr>
          <p:cNvPr id="17" name="Resim 144">
            <a:extLst>
              <a:ext uri="{FF2B5EF4-FFF2-40B4-BE49-F238E27FC236}">
                <a16:creationId xmlns:a16="http://schemas.microsoft.com/office/drawing/2014/main" id="{76B6393E-66CA-4646-83DF-C2B734FE6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2">
            <a:off x="35957" y="3537761"/>
            <a:ext cx="2587607" cy="1304153"/>
          </a:xfrm>
          <a:prstGeom prst="rect">
            <a:avLst/>
          </a:prstGeom>
        </p:spPr>
      </p:pic>
      <p:pic>
        <p:nvPicPr>
          <p:cNvPr id="18" name="Resim 136">
            <a:extLst>
              <a:ext uri="{FF2B5EF4-FFF2-40B4-BE49-F238E27FC236}">
                <a16:creationId xmlns:a16="http://schemas.microsoft.com/office/drawing/2014/main" id="{E614CEBF-1527-4EAE-B5AA-61E665CD47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8533" flipH="1">
            <a:off x="9606091" y="1330808"/>
            <a:ext cx="1938333" cy="1126103"/>
          </a:xfrm>
          <a:prstGeom prst="rect">
            <a:avLst/>
          </a:prstGeom>
        </p:spPr>
      </p:pic>
      <p:pic>
        <p:nvPicPr>
          <p:cNvPr id="20" name="Resim 148">
            <a:extLst>
              <a:ext uri="{FF2B5EF4-FFF2-40B4-BE49-F238E27FC236}">
                <a16:creationId xmlns:a16="http://schemas.microsoft.com/office/drawing/2014/main" id="{58610ADF-32FA-4F4E-8F71-3C760FEE14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1000" y="968000"/>
            <a:ext cx="1676347" cy="12455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B26110-DBEB-4918-85C2-01E1600BB9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6060" y="120078"/>
            <a:ext cx="5803726" cy="66178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E395F5-AFAA-4EF7-A075-84D77117A4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6210" y="3428999"/>
            <a:ext cx="2362200" cy="1447800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8341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1.48148E-6 C 5E-6 0.0044 0.00365 0.0081 0.00808 0.0081 C 0.01329 0.0081 0.01524 0.00393 0.01602 0.00162 L 0.01693 -0.00185 C 0.01771 -0.00417 0.01967 -0.0081 0.02566 -0.0081 C 0.02943 -0.0081 0.03386 -0.00463 0.03386 1.48148E-6 C 0.03386 0.0044 0.02943 0.0081 0.02566 0.0081 C 0.01967 0.0081 0.01771 0.00393 0.01693 0.00162 L 0.01602 -0.00185 C 0.01524 -0.00417 0.01329 -0.0081 0.00808 -0.0081 C 0.00365 -0.0081 5E-6 -0.00463 5E-6 1.48148E-6 Z " pathEditMode="relative" rAng="0" ptsTypes="AAAAAAAAAAA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decel="6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29167E-6 -3.33333E-6 C -2.29167E-6 0.0044 0.00365 0.00811 0.00808 0.00811 C 0.01328 0.00811 0.01524 0.00394 0.01602 0.00162 L 0.01693 -0.00185 C 0.01771 -0.00416 0.01966 -0.0081 0.02565 -0.0081 C 0.02943 -0.0081 0.03386 -0.00463 0.03386 -3.33333E-6 C 0.03386 0.0044 0.02943 0.00811 0.02565 0.00811 C 0.01966 0.00811 0.01771 0.00394 0.01693 0.00162 L 0.01602 -0.00185 C 0.01524 -0.00416 0.01328 -0.0081 0.00808 -0.0081 C 0.00365 -0.0081 -2.29167E-6 -0.00463 -2.29167E-6 -3.33333E-6 Z " pathEditMode="relative" rAng="0" ptsTypes="AAAAAAAAAAA">
                                      <p:cBhvr>
                                        <p:cTn id="16" dur="10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C -4.58333E-6 0.00185 0.00144 0.00347 0.00326 0.00347 C 0.00534 0.00347 0.00625 0.00162 0.00652 0.00069 L 0.00691 -0.00069 C 0.00717 -0.00162 0.00808 -0.00324 0.01055 -0.00324 C 0.01211 -0.00324 0.01394 -0.00185 0.01394 3.7037E-7 C 0.01394 0.00185 0.01211 0.00347 0.01055 0.00347 C 0.00808 0.00347 0.00717 0.00162 0.00691 0.00069 L 0.00652 -0.00069 C 0.00625 -0.00162 0.00534 -0.00324 0.00326 -0.00324 C 0.00144 -0.00324 -4.58333E-6 -0.00185 -4.58333E-6 3.7037E-7 Z " pathEditMode="relative" rAng="0" ptsTypes="AAAAAAAAAAA">
                                      <p:cBhvr>
                                        <p:cTn id="35" dur="10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C 2.29167E-6 0.00185 0.00143 0.00347 0.00325 0.00347 C 0.00534 0.00347 0.00625 0.00162 0.00651 0.00069 L 0.0069 -0.0007 C 0.00716 -0.00162 0.00807 -0.00324 0.01054 -0.00324 C 0.01211 -0.00324 0.01393 -0.00185 0.01393 2.59259E-6 C 0.01393 0.00185 0.01211 0.00347 0.01054 0.00347 C 0.00807 0.00347 0.00716 0.00162 0.0069 0.00069 L 0.00651 -0.0007 C 0.00625 -0.00162 0.00534 -0.00324 0.00325 -0.00324 C 0.00143 -0.00324 2.29167E-6 -0.00185 2.29167E-6 2.59259E-6 Z " pathEditMode="relative" rAng="0" ptsTypes="AAAAAAAAAAA">
                                      <p:cBhvr>
                                        <p:cTn id="40" dur="10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C -2.08333E-7 0.00186 0.00143 0.00348 0.00326 0.00348 C 0.00534 0.00348 0.00625 0.00162 0.00651 0.0007 L 0.0069 -0.00069 C 0.00716 -0.00162 0.00807 -0.00324 0.01055 -0.00324 C 0.01211 -0.00324 0.01393 -0.00185 0.01393 -4.44444E-6 C 0.01393 0.00186 0.01211 0.00348 0.01055 0.00348 C 0.00807 0.00348 0.00716 0.00162 0.0069 0.0007 L 0.00651 -0.00069 C 0.00625 -0.00162 0.00534 -0.00324 0.00326 -0.00324 C 0.00143 -0.00324 -2.08333E-7 -0.00185 -2.08333E-7 -4.44444E-6 Z " pathEditMode="relative" rAng="0" ptsTypes="AAAAAAAAAAA">
                                      <p:cBhvr>
                                        <p:cTn id="45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54"/>
          <p:cNvSpPr>
            <a:spLocks/>
          </p:cNvSpPr>
          <p:nvPr/>
        </p:nvSpPr>
        <p:spPr bwMode="auto">
          <a:xfrm>
            <a:off x="0" y="0"/>
            <a:ext cx="10661650" cy="6858000"/>
          </a:xfrm>
          <a:custGeom>
            <a:avLst/>
            <a:gdLst>
              <a:gd name="T0" fmla="*/ 6711 w 6716"/>
              <a:gd name="T1" fmla="*/ 0 h 4320"/>
              <a:gd name="T2" fmla="*/ 0 w 6716"/>
              <a:gd name="T3" fmla="*/ 0 h 4320"/>
              <a:gd name="T4" fmla="*/ 0 w 6716"/>
              <a:gd name="T5" fmla="*/ 4320 h 4320"/>
              <a:gd name="T6" fmla="*/ 6716 w 6716"/>
              <a:gd name="T7" fmla="*/ 4320 h 4320"/>
              <a:gd name="T8" fmla="*/ 4092 w 6716"/>
              <a:gd name="T9" fmla="*/ 2158 h 4320"/>
              <a:gd name="T10" fmla="*/ 6711 w 6716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16" h="4320">
                <a:moveTo>
                  <a:pt x="6711" y="0"/>
                </a:moveTo>
                <a:lnTo>
                  <a:pt x="0" y="0"/>
                </a:lnTo>
                <a:lnTo>
                  <a:pt x="0" y="4320"/>
                </a:lnTo>
                <a:lnTo>
                  <a:pt x="6716" y="4320"/>
                </a:lnTo>
                <a:lnTo>
                  <a:pt x="4092" y="2158"/>
                </a:lnTo>
                <a:lnTo>
                  <a:pt x="67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5" name="Resim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3" y="547661"/>
            <a:ext cx="5161756" cy="2587298"/>
          </a:xfrm>
          <a:prstGeom prst="rect">
            <a:avLst/>
          </a:prstGeom>
        </p:spPr>
      </p:pic>
      <p:sp>
        <p:nvSpPr>
          <p:cNvPr id="9" name="Freeform 5"/>
          <p:cNvSpPr>
            <a:spLocks/>
          </p:cNvSpPr>
          <p:nvPr/>
        </p:nvSpPr>
        <p:spPr bwMode="auto">
          <a:xfrm>
            <a:off x="6326787" y="3120079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  <a:gd name="T12" fmla="*/ 28 w 769"/>
              <a:gd name="T13" fmla="*/ 519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  <a:lnTo>
                  <a:pt x="28" y="519"/>
                </a:lnTo>
                <a:close/>
              </a:path>
            </a:pathLst>
          </a:custGeom>
          <a:solidFill>
            <a:srgbClr val="ED34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>
            <a:off x="6326787" y="3120079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5682090" y="2516975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  <a:gd name="T12" fmla="*/ 843 w 2247"/>
              <a:gd name="T13" fmla="*/ 992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  <a:lnTo>
                  <a:pt x="843" y="992"/>
                </a:lnTo>
                <a:close/>
              </a:path>
            </a:pathLst>
          </a:custGeom>
          <a:solidFill>
            <a:srgbClr val="294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5682090" y="2516975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25" y="2806503"/>
            <a:ext cx="6444344" cy="2988574"/>
          </a:xfrm>
          <a:prstGeom prst="rect">
            <a:avLst/>
          </a:prstGeom>
        </p:spPr>
      </p:pic>
      <p:grpSp>
        <p:nvGrpSpPr>
          <p:cNvPr id="15" name="Grup 14"/>
          <p:cNvGrpSpPr/>
          <p:nvPr/>
        </p:nvGrpSpPr>
        <p:grpSpPr>
          <a:xfrm>
            <a:off x="0" y="6474741"/>
            <a:ext cx="2505682" cy="261610"/>
            <a:chOff x="0" y="6474741"/>
            <a:chExt cx="2505682" cy="261610"/>
          </a:xfrm>
        </p:grpSpPr>
        <p:sp>
          <p:nvSpPr>
            <p:cNvPr id="16" name="Metin kutusu 5">
              <a:extLst>
                <a:ext uri="{FF2B5EF4-FFF2-40B4-BE49-F238E27FC236}">
                  <a16:creationId xmlns:a16="http://schemas.microsoft.com/office/drawing/2014/main" id="{1A2E2737-8845-EA40-9801-1D0B63372ABC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100" dirty="0">
                  <a:solidFill>
                    <a:srgbClr val="6D6E70"/>
                  </a:solidFill>
                </a:rPr>
                <a:t>www.</a:t>
              </a:r>
              <a:r>
                <a:rPr lang="tr-TR" sz="1100" b="1" dirty="0">
                  <a:solidFill>
                    <a:srgbClr val="6D6E70"/>
                  </a:solidFill>
                  <a:latin typeface="+mj-lt"/>
                </a:rPr>
                <a:t>tusas</a:t>
              </a:r>
              <a:r>
                <a:rPr lang="tr-TR" sz="1100" dirty="0">
                  <a:solidFill>
                    <a:srgbClr val="6D6E70"/>
                  </a:solidFill>
                </a:rPr>
                <a:t>.com</a:t>
              </a:r>
            </a:p>
          </p:txBody>
        </p:sp>
        <p:cxnSp>
          <p:nvCxnSpPr>
            <p:cNvPr id="17" name="Düz Bağlayıcı 107">
              <a:extLst>
                <a:ext uri="{FF2B5EF4-FFF2-40B4-BE49-F238E27FC236}">
                  <a16:creationId xmlns:a16="http://schemas.microsoft.com/office/drawing/2014/main" id="{CB5BD360-3F46-1649-A30A-1F7FD943003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10167" y="2885373"/>
            <a:ext cx="61497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 err="1"/>
              <a:t>Teşekkürler</a:t>
            </a:r>
            <a:endParaRPr lang="tr-TR" sz="9000" b="1" dirty="0"/>
          </a:p>
        </p:txBody>
      </p:sp>
    </p:spTree>
    <p:extLst>
      <p:ext uri="{BB962C8B-B14F-4D97-AF65-F5344CB8AC3E}">
        <p14:creationId xmlns:p14="http://schemas.microsoft.com/office/powerpoint/2010/main" val="306492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1.48148E-6 C 5E-6 0.0044 0.00365 0.0081 0.00808 0.0081 C 0.01329 0.0081 0.01524 0.00393 0.01602 0.00162 L 0.01693 -0.00185 C 0.01771 -0.00417 0.01967 -0.0081 0.02566 -0.0081 C 0.02943 -0.0081 0.03386 -0.00463 0.03386 1.48148E-6 C 0.03386 0.0044 0.02943 0.0081 0.02566 0.0081 C 0.01967 0.0081 0.01771 0.00393 0.01693 0.00162 L 0.01602 -0.00185 C 0.01524 -0.00417 0.01329 -0.0081 0.00808 -0.0081 C 0.00365 -0.0081 5E-6 -0.00463 5E-6 1.48148E-6 Z " pathEditMode="relative" rAng="0" ptsTypes="AAAAAAAAAAA">
                                      <p:cBhvr>
                                        <p:cTn id="3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4" decel="6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path" presetSubtype="0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29167E-6 -3.33333E-6 C -2.29167E-6 0.0044 0.00365 0.00811 0.00808 0.00811 C 0.01328 0.00811 0.01524 0.00394 0.01602 0.00162 L 0.01693 -0.00185 C 0.01771 -0.00416 0.01966 -0.0081 0.02565 -0.0081 C 0.02943 -0.0081 0.03386 -0.00463 0.03386 -3.33333E-6 C 0.03386 0.0044 0.02943 0.00811 0.02565 0.00811 C 0.01966 0.00811 0.01771 0.00394 0.01693 0.00162 L 0.01602 -0.00185 C 0.01524 -0.00416 0.01328 -0.0081 0.00808 -0.0081 C 0.00365 -0.0081 -2.29167E-6 -0.00463 -2.29167E-6 -3.33333E-6 Z " pathEditMode="relative" rAng="0" ptsTypes="AAAAAAAAAAA">
                                      <p:cBhvr>
                                        <p:cTn id="36" dur="10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9" grpId="0" animBg="1"/>
      <p:bldP spid="9" grpId="1" animBg="1"/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Resim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3" y="547661"/>
            <a:ext cx="5161756" cy="2587298"/>
          </a:xfrm>
          <a:prstGeom prst="rect">
            <a:avLst/>
          </a:prstGeom>
        </p:spPr>
      </p:pic>
      <p:sp>
        <p:nvSpPr>
          <p:cNvPr id="10" name="Freeform 6"/>
          <p:cNvSpPr>
            <a:spLocks/>
          </p:cNvSpPr>
          <p:nvPr/>
        </p:nvSpPr>
        <p:spPr bwMode="auto">
          <a:xfrm>
            <a:off x="6326787" y="3120079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5682090" y="2516975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42" y="3120079"/>
            <a:ext cx="6444344" cy="2988574"/>
          </a:xfrm>
          <a:prstGeom prst="rect">
            <a:avLst/>
          </a:prstGeom>
        </p:spPr>
      </p:pic>
      <p:grpSp>
        <p:nvGrpSpPr>
          <p:cNvPr id="15" name="Grup 14"/>
          <p:cNvGrpSpPr/>
          <p:nvPr/>
        </p:nvGrpSpPr>
        <p:grpSpPr>
          <a:xfrm>
            <a:off x="0" y="6474741"/>
            <a:ext cx="2505682" cy="261610"/>
            <a:chOff x="0" y="6474741"/>
            <a:chExt cx="2505682" cy="261610"/>
          </a:xfrm>
        </p:grpSpPr>
        <p:sp>
          <p:nvSpPr>
            <p:cNvPr id="16" name="Metin kutusu 5">
              <a:extLst>
                <a:ext uri="{FF2B5EF4-FFF2-40B4-BE49-F238E27FC236}">
                  <a16:creationId xmlns:a16="http://schemas.microsoft.com/office/drawing/2014/main" id="{1A2E2737-8845-EA40-9801-1D0B63372ABC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17" name="Düz Bağlayıcı 107">
              <a:extLst>
                <a:ext uri="{FF2B5EF4-FFF2-40B4-BE49-F238E27FC236}">
                  <a16:creationId xmlns:a16="http://schemas.microsoft.com/office/drawing/2014/main" id="{CB5BD360-3F46-1649-A30A-1F7FD943003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Freeform 54"/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6711 w 6716"/>
              <a:gd name="T1" fmla="*/ 0 h 4320"/>
              <a:gd name="T2" fmla="*/ 0 w 6716"/>
              <a:gd name="T3" fmla="*/ 0 h 4320"/>
              <a:gd name="T4" fmla="*/ 0 w 6716"/>
              <a:gd name="T5" fmla="*/ 4320 h 4320"/>
              <a:gd name="T6" fmla="*/ 6716 w 6716"/>
              <a:gd name="T7" fmla="*/ 4320 h 4320"/>
              <a:gd name="T8" fmla="*/ 4092 w 6716"/>
              <a:gd name="T9" fmla="*/ 2158 h 4320"/>
              <a:gd name="T10" fmla="*/ 6711 w 6716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16" h="4320">
                <a:moveTo>
                  <a:pt x="6711" y="0"/>
                </a:moveTo>
                <a:lnTo>
                  <a:pt x="0" y="0"/>
                </a:lnTo>
                <a:lnTo>
                  <a:pt x="0" y="4320"/>
                </a:lnTo>
                <a:lnTo>
                  <a:pt x="6716" y="4320"/>
                </a:lnTo>
                <a:lnTo>
                  <a:pt x="4092" y="2158"/>
                </a:lnTo>
                <a:lnTo>
                  <a:pt x="67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68" name="Grup 4"/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69" name="Metin kutusu 5">
              <a:extLst>
                <a:ext uri="{FF2B5EF4-FFF2-40B4-BE49-F238E27FC236}">
                  <a16:creationId xmlns:a16="http://schemas.microsoft.com/office/drawing/2014/main" id="{1A2E2737-8845-EA40-9801-1D0B63372ABC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70" name="Düz Bağlayıcı 107">
              <a:extLst>
                <a:ext uri="{FF2B5EF4-FFF2-40B4-BE49-F238E27FC236}">
                  <a16:creationId xmlns:a16="http://schemas.microsoft.com/office/drawing/2014/main" id="{CB5BD360-3F46-1649-A30A-1F7FD943003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 112">
            <a:extLst>
              <a:ext uri="{FF2B5EF4-FFF2-40B4-BE49-F238E27FC236}">
                <a16:creationId xmlns:a16="http://schemas.microsoft.com/office/drawing/2014/main" id="{3ADC53D7-A756-6E44-92C6-19DE1A6339BA}"/>
              </a:ext>
            </a:extLst>
          </p:cNvPr>
          <p:cNvGrpSpPr/>
          <p:nvPr/>
        </p:nvGrpSpPr>
        <p:grpSpPr>
          <a:xfrm>
            <a:off x="92921" y="229369"/>
            <a:ext cx="523113" cy="708343"/>
            <a:chOff x="5682090" y="2516975"/>
            <a:chExt cx="1669676" cy="2260897"/>
          </a:xfrm>
        </p:grpSpPr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6ED9B0EA-FA34-0343-AFBE-A1225048A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60" name="Freeform 6">
              <a:extLst>
                <a:ext uri="{FF2B5EF4-FFF2-40B4-BE49-F238E27FC236}">
                  <a16:creationId xmlns:a16="http://schemas.microsoft.com/office/drawing/2014/main" id="{2B4F74AB-E61B-2245-A6EE-FBCC2CFFA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61" name="Freeform 7">
              <a:extLst>
                <a:ext uri="{FF2B5EF4-FFF2-40B4-BE49-F238E27FC236}">
                  <a16:creationId xmlns:a16="http://schemas.microsoft.com/office/drawing/2014/main" id="{9D6CB65B-93B9-1B4A-815D-79B95AD6E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62" name="Freeform 8">
              <a:extLst>
                <a:ext uri="{FF2B5EF4-FFF2-40B4-BE49-F238E27FC236}">
                  <a16:creationId xmlns:a16="http://schemas.microsoft.com/office/drawing/2014/main" id="{4BFB4BAA-680D-AC45-A4F3-00C25AF18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67" name="Freeform 6">
            <a:extLst>
              <a:ext uri="{FF2B5EF4-FFF2-40B4-BE49-F238E27FC236}">
                <a16:creationId xmlns:a16="http://schemas.microsoft.com/office/drawing/2014/main" id="{7C25F4D6-FEBC-42A4-99BD-063339A8E413}"/>
              </a:ext>
            </a:extLst>
          </p:cNvPr>
          <p:cNvSpPr>
            <a:spLocks/>
          </p:cNvSpPr>
          <p:nvPr/>
        </p:nvSpPr>
        <p:spPr bwMode="auto">
          <a:xfrm>
            <a:off x="5958586" y="2963852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B80A8FF-C22E-4476-972A-9E29601D02E7}"/>
              </a:ext>
            </a:extLst>
          </p:cNvPr>
          <p:cNvSpPr txBox="1"/>
          <p:nvPr/>
        </p:nvSpPr>
        <p:spPr>
          <a:xfrm>
            <a:off x="724891" y="2061422"/>
            <a:ext cx="88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14</a:t>
            </a: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4" name="Metin kutusu 102">
            <a:extLst>
              <a:ext uri="{FF2B5EF4-FFF2-40B4-BE49-F238E27FC236}">
                <a16:creationId xmlns:a16="http://schemas.microsoft.com/office/drawing/2014/main" id="{6E46D8A7-C780-4DE4-9349-ABE1377C2337}"/>
              </a:ext>
            </a:extLst>
          </p:cNvPr>
          <p:cNvSpPr txBox="1"/>
          <p:nvPr/>
        </p:nvSpPr>
        <p:spPr>
          <a:xfrm>
            <a:off x="578071" y="239180"/>
            <a:ext cx="4579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D140E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Atatürk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DD140E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DD140E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Üniversitesi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D140E"/>
              </a:solidFill>
              <a:effectLst/>
              <a:uLnTx/>
              <a:uFillTx/>
              <a:latin typeface="Franklin Gothic Medium" panose="020B06030201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76C3A4-86DB-4E21-8FBE-6E22C3CFD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870" y="4308"/>
            <a:ext cx="2838095" cy="16095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74663F-9B48-4AC6-9817-970747266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7" y="1336541"/>
            <a:ext cx="10829006" cy="5517149"/>
          </a:xfrm>
          <a:prstGeom prst="rect">
            <a:avLst/>
          </a:prstGeom>
        </p:spPr>
      </p:pic>
      <p:sp>
        <p:nvSpPr>
          <p:cNvPr id="29" name="Freeform 53">
            <a:extLst>
              <a:ext uri="{FF2B5EF4-FFF2-40B4-BE49-F238E27FC236}">
                <a16:creationId xmlns:a16="http://schemas.microsoft.com/office/drawing/2014/main" id="{319DACEF-66CD-4BBD-AD46-CE2DC90C0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6765" y="-14008"/>
            <a:ext cx="2217370" cy="2530983"/>
          </a:xfrm>
          <a:custGeom>
            <a:avLst/>
            <a:gdLst>
              <a:gd name="T0" fmla="*/ 965 w 1930"/>
              <a:gd name="T1" fmla="*/ 0 h 2601"/>
              <a:gd name="T2" fmla="*/ 0 w 1930"/>
              <a:gd name="T3" fmla="*/ 0 h 2601"/>
              <a:gd name="T4" fmla="*/ 0 w 1930"/>
              <a:gd name="T5" fmla="*/ 2106 h 2601"/>
              <a:gd name="T6" fmla="*/ 965 w 1930"/>
              <a:gd name="T7" fmla="*/ 2600 h 2601"/>
              <a:gd name="T8" fmla="*/ 1929 w 1930"/>
              <a:gd name="T9" fmla="*/ 2106 h 2601"/>
              <a:gd name="T10" fmla="*/ 1929 w 1930"/>
              <a:gd name="T11" fmla="*/ 0 h 2601"/>
              <a:gd name="T12" fmla="*/ 965 w 1930"/>
              <a:gd name="T13" fmla="*/ 0 h 2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30" h="2601">
                <a:moveTo>
                  <a:pt x="965" y="0"/>
                </a:moveTo>
                <a:lnTo>
                  <a:pt x="0" y="0"/>
                </a:lnTo>
                <a:lnTo>
                  <a:pt x="0" y="2106"/>
                </a:lnTo>
                <a:lnTo>
                  <a:pt x="965" y="2600"/>
                </a:lnTo>
                <a:lnTo>
                  <a:pt x="1929" y="2106"/>
                </a:lnTo>
                <a:lnTo>
                  <a:pt x="1929" y="0"/>
                </a:lnTo>
                <a:lnTo>
                  <a:pt x="965" y="0"/>
                </a:lnTo>
              </a:path>
            </a:pathLst>
          </a:cu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anose="020B060302010202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0FDBAF-0071-435F-8B8E-2C9E973245ED}"/>
              </a:ext>
            </a:extLst>
          </p:cNvPr>
          <p:cNvSpPr txBox="1"/>
          <p:nvPr/>
        </p:nvSpPr>
        <p:spPr>
          <a:xfrm flipH="1">
            <a:off x="7747004" y="214763"/>
            <a:ext cx="217535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YÖK Odak Fen/Mühendislik Alan Eşleşmesi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lvl="0" algn="ctr" fontAlgn="ctr">
              <a:defRPr/>
            </a:pP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171450" lvl="0" indent="-171450" fontAlgn="ctr"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Uzay </a:t>
            </a:r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Bilimleri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ve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Uydu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Teknolojileri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171450" lvl="0" indent="-171450" fontAlgn="ctr">
              <a:buFont typeface="Arial" panose="020B0604020202020204" pitchFamily="34" charset="0"/>
              <a:buChar char="•"/>
              <a:defRPr/>
            </a:pPr>
            <a:r>
              <a:rPr lang="tr-TR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Yapay Zeka Teknolojileri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171450" lvl="0" indent="-171450" fontAlgn="ctr">
              <a:buFont typeface="Arial" panose="020B0604020202020204" pitchFamily="34" charset="0"/>
              <a:buChar char="•"/>
              <a:defRPr/>
            </a:pPr>
            <a:r>
              <a:rPr lang="tr-TR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Akıllı ve Yenilikçi Malzeme</a:t>
            </a:r>
            <a:endParaRPr kumimoji="0" lang="tr-TR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0" name="Freeform 53">
            <a:extLst>
              <a:ext uri="{FF2B5EF4-FFF2-40B4-BE49-F238E27FC236}">
                <a16:creationId xmlns:a16="http://schemas.microsoft.com/office/drawing/2014/main" id="{CFF90A7A-ABB0-4921-8F15-839B0DFD0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4135" y="-10388"/>
            <a:ext cx="2217370" cy="2530983"/>
          </a:xfrm>
          <a:custGeom>
            <a:avLst/>
            <a:gdLst>
              <a:gd name="T0" fmla="*/ 965 w 1930"/>
              <a:gd name="T1" fmla="*/ 0 h 2601"/>
              <a:gd name="T2" fmla="*/ 0 w 1930"/>
              <a:gd name="T3" fmla="*/ 0 h 2601"/>
              <a:gd name="T4" fmla="*/ 0 w 1930"/>
              <a:gd name="T5" fmla="*/ 2106 h 2601"/>
              <a:gd name="T6" fmla="*/ 965 w 1930"/>
              <a:gd name="T7" fmla="*/ 2600 h 2601"/>
              <a:gd name="T8" fmla="*/ 1929 w 1930"/>
              <a:gd name="T9" fmla="*/ 2106 h 2601"/>
              <a:gd name="T10" fmla="*/ 1929 w 1930"/>
              <a:gd name="T11" fmla="*/ 0 h 2601"/>
              <a:gd name="T12" fmla="*/ 965 w 1930"/>
              <a:gd name="T13" fmla="*/ 0 h 2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30" h="2601">
                <a:moveTo>
                  <a:pt x="965" y="0"/>
                </a:moveTo>
                <a:lnTo>
                  <a:pt x="0" y="0"/>
                </a:lnTo>
                <a:lnTo>
                  <a:pt x="0" y="2106"/>
                </a:lnTo>
                <a:lnTo>
                  <a:pt x="965" y="2600"/>
                </a:lnTo>
                <a:lnTo>
                  <a:pt x="1929" y="2106"/>
                </a:lnTo>
                <a:lnTo>
                  <a:pt x="1929" y="0"/>
                </a:lnTo>
                <a:lnTo>
                  <a:pt x="965" y="0"/>
                </a:lnTo>
              </a:path>
            </a:pathLst>
          </a:custGeom>
          <a:solidFill>
            <a:srgbClr val="1E368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anose="020B060302010202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EC201F8-B05E-4A85-86FE-D660A3ACAF5D}"/>
              </a:ext>
            </a:extLst>
          </p:cNvPr>
          <p:cNvSpPr txBox="1"/>
          <p:nvPr/>
        </p:nvSpPr>
        <p:spPr>
          <a:xfrm flipH="1">
            <a:off x="9989383" y="354016"/>
            <a:ext cx="221737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11. Kalkınma Planı</a:t>
            </a:r>
          </a:p>
          <a:p>
            <a:pPr lvl="0" algn="just" fontAlgn="ctr">
              <a:defRPr/>
            </a:pPr>
            <a:endParaRPr 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lvl="0" algn="just" fontAlgn="ctr">
              <a:defRPr/>
            </a:pPr>
            <a:endParaRPr 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171450" lvl="0" indent="-171450" algn="just" fontAlgn="ctr">
              <a:buFont typeface="Arial" panose="020B0604020202020204" pitchFamily="34" charset="0"/>
              <a:buChar char="•"/>
              <a:defRPr/>
            </a:pPr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Kimya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  <a:p>
            <a:pPr marL="171450" lvl="0" indent="-171450" algn="just" fontAlgn="ctr">
              <a:buFont typeface="Arial" panose="020B0604020202020204" pitchFamily="34" charset="0"/>
              <a:buChar char="•"/>
              <a:defRPr/>
            </a:pPr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Analitik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Kimya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171450" lvl="0" indent="-171450" algn="just" fontAlgn="ctr">
              <a:buFont typeface="Arial" panose="020B0604020202020204" pitchFamily="34" charset="0"/>
              <a:buChar char="•"/>
              <a:defRPr/>
            </a:pPr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İnorganik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Kimya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171450" lvl="0" indent="-171450" algn="just" fontAlgn="ctr">
              <a:buFont typeface="Arial" panose="020B0604020202020204" pitchFamily="34" charset="0"/>
              <a:buChar char="•"/>
              <a:defRPr/>
            </a:pPr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Organik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Kimya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171450" lvl="0" indent="-171450" algn="just" fontAlgn="ctr"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Proses </a:t>
            </a:r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Kimyası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ve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Teknolojisi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CBB0789-40FE-4552-A545-68FD2B5ECCBB}"/>
              </a:ext>
            </a:extLst>
          </p:cNvPr>
          <p:cNvSpPr/>
          <p:nvPr/>
        </p:nvSpPr>
        <p:spPr>
          <a:xfrm>
            <a:off x="6321173" y="3730920"/>
            <a:ext cx="673991" cy="614364"/>
          </a:xfrm>
          <a:prstGeom prst="ellipse">
            <a:avLst/>
          </a:prstGeom>
          <a:noFill/>
          <a:ln w="38100">
            <a:solidFill>
              <a:srgbClr val="D01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400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1.48148E-6 C 5E-6 0.0044 0.00365 0.0081 0.00808 0.0081 C 0.01329 0.0081 0.01524 0.00393 0.01602 0.00162 L 0.01693 -0.00185 C 0.01771 -0.00417 0.01967 -0.0081 0.02566 -0.0081 C 0.02943 -0.0081 0.03386 -0.00463 0.03386 1.48148E-6 C 0.03386 0.0044 0.02943 0.0081 0.02566 0.0081 C 0.01967 0.0081 0.01771 0.00393 0.01693 0.00162 L 0.01602 -0.00185 C 0.01524 -0.00417 0.01329 -0.0081 0.00808 -0.0081 C 0.00365 -0.0081 5E-6 -0.00463 5E-6 1.48148E-6 Z " pathEditMode="relative" rAng="0" ptsTypes="AAAAAAAAAAA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decel="6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29167E-6 -3.33333E-6 C -2.29167E-6 0.0044 0.00365 0.00811 0.00808 0.00811 C 0.01328 0.00811 0.01524 0.00394 0.01602 0.00162 L 0.01693 -0.00185 C 0.01771 -0.00416 0.01966 -0.0081 0.02565 -0.0081 C 0.02943 -0.0081 0.03386 -0.00463 0.03386 -3.33333E-6 C 0.03386 0.0044 0.02943 0.00811 0.02565 0.00811 C 0.01966 0.00811 0.01771 0.00394 0.01693 0.00162 L 0.01602 -0.00185 C 0.01524 -0.00416 0.01328 -0.0081 0.00808 -0.0081 C 0.00365 -0.0081 -2.29167E-6 -0.00463 -2.29167E-6 -3.33333E-6 Z " pathEditMode="relative" rAng="0" ptsTypes="AAAAAAAAAAA">
                                      <p:cBhvr>
                                        <p:cTn id="16" dur="10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Resim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3" y="547661"/>
            <a:ext cx="5161756" cy="2587298"/>
          </a:xfrm>
          <a:prstGeom prst="rect">
            <a:avLst/>
          </a:prstGeom>
        </p:spPr>
      </p:pic>
      <p:sp>
        <p:nvSpPr>
          <p:cNvPr id="10" name="Freeform 6"/>
          <p:cNvSpPr>
            <a:spLocks/>
          </p:cNvSpPr>
          <p:nvPr/>
        </p:nvSpPr>
        <p:spPr bwMode="auto">
          <a:xfrm>
            <a:off x="6326787" y="3120079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5682090" y="2516975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42" y="3120079"/>
            <a:ext cx="6444344" cy="2988574"/>
          </a:xfrm>
          <a:prstGeom prst="rect">
            <a:avLst/>
          </a:prstGeom>
        </p:spPr>
      </p:pic>
      <p:grpSp>
        <p:nvGrpSpPr>
          <p:cNvPr id="15" name="Grup 14"/>
          <p:cNvGrpSpPr/>
          <p:nvPr/>
        </p:nvGrpSpPr>
        <p:grpSpPr>
          <a:xfrm>
            <a:off x="0" y="6474741"/>
            <a:ext cx="2505682" cy="261610"/>
            <a:chOff x="0" y="6474741"/>
            <a:chExt cx="2505682" cy="261610"/>
          </a:xfrm>
        </p:grpSpPr>
        <p:sp>
          <p:nvSpPr>
            <p:cNvPr id="16" name="Metin kutusu 5">
              <a:extLst>
                <a:ext uri="{FF2B5EF4-FFF2-40B4-BE49-F238E27FC236}">
                  <a16:creationId xmlns:a16="http://schemas.microsoft.com/office/drawing/2014/main" id="{1A2E2737-8845-EA40-9801-1D0B63372ABC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17" name="Düz Bağlayıcı 107">
              <a:extLst>
                <a:ext uri="{FF2B5EF4-FFF2-40B4-BE49-F238E27FC236}">
                  <a16:creationId xmlns:a16="http://schemas.microsoft.com/office/drawing/2014/main" id="{CB5BD360-3F46-1649-A30A-1F7FD943003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Freeform 54"/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6711 w 6716"/>
              <a:gd name="T1" fmla="*/ 0 h 4320"/>
              <a:gd name="T2" fmla="*/ 0 w 6716"/>
              <a:gd name="T3" fmla="*/ 0 h 4320"/>
              <a:gd name="T4" fmla="*/ 0 w 6716"/>
              <a:gd name="T5" fmla="*/ 4320 h 4320"/>
              <a:gd name="T6" fmla="*/ 6716 w 6716"/>
              <a:gd name="T7" fmla="*/ 4320 h 4320"/>
              <a:gd name="T8" fmla="*/ 4092 w 6716"/>
              <a:gd name="T9" fmla="*/ 2158 h 4320"/>
              <a:gd name="T10" fmla="*/ 6711 w 6716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16" h="4320">
                <a:moveTo>
                  <a:pt x="6711" y="0"/>
                </a:moveTo>
                <a:lnTo>
                  <a:pt x="0" y="0"/>
                </a:lnTo>
                <a:lnTo>
                  <a:pt x="0" y="4320"/>
                </a:lnTo>
                <a:lnTo>
                  <a:pt x="6716" y="4320"/>
                </a:lnTo>
                <a:lnTo>
                  <a:pt x="4092" y="2158"/>
                </a:lnTo>
                <a:lnTo>
                  <a:pt x="67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68" name="Grup 4"/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69" name="Metin kutusu 5">
              <a:extLst>
                <a:ext uri="{FF2B5EF4-FFF2-40B4-BE49-F238E27FC236}">
                  <a16:creationId xmlns:a16="http://schemas.microsoft.com/office/drawing/2014/main" id="{1A2E2737-8845-EA40-9801-1D0B63372ABC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70" name="Düz Bağlayıcı 107">
              <a:extLst>
                <a:ext uri="{FF2B5EF4-FFF2-40B4-BE49-F238E27FC236}">
                  <a16:creationId xmlns:a16="http://schemas.microsoft.com/office/drawing/2014/main" id="{CB5BD360-3F46-1649-A30A-1F7FD943003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8" name="Resim 1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2">
            <a:off x="7234905" y="1237095"/>
            <a:ext cx="2587607" cy="1304153"/>
          </a:xfrm>
          <a:prstGeom prst="rect">
            <a:avLst/>
          </a:prstGeom>
        </p:spPr>
      </p:pic>
      <p:pic>
        <p:nvPicPr>
          <p:cNvPr id="110" name="Resim 1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859" flipH="1">
            <a:off x="3460959" y="5227449"/>
            <a:ext cx="1938333" cy="1126103"/>
          </a:xfrm>
          <a:prstGeom prst="rect">
            <a:avLst/>
          </a:prstGeom>
        </p:spPr>
      </p:pic>
      <p:pic>
        <p:nvPicPr>
          <p:cNvPr id="111" name="Resim 1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4858">
            <a:off x="189418" y="5076667"/>
            <a:ext cx="2923997" cy="1309949"/>
          </a:xfrm>
          <a:prstGeom prst="rect">
            <a:avLst/>
          </a:prstGeom>
        </p:spPr>
      </p:pic>
      <p:grpSp>
        <p:nvGrpSpPr>
          <p:cNvPr id="58" name="Grup 112">
            <a:extLst>
              <a:ext uri="{FF2B5EF4-FFF2-40B4-BE49-F238E27FC236}">
                <a16:creationId xmlns:a16="http://schemas.microsoft.com/office/drawing/2014/main" id="{3ADC53D7-A756-6E44-92C6-19DE1A6339BA}"/>
              </a:ext>
            </a:extLst>
          </p:cNvPr>
          <p:cNvGrpSpPr/>
          <p:nvPr/>
        </p:nvGrpSpPr>
        <p:grpSpPr>
          <a:xfrm>
            <a:off x="406413" y="364684"/>
            <a:ext cx="523113" cy="708343"/>
            <a:chOff x="5682090" y="2516975"/>
            <a:chExt cx="1669676" cy="2260897"/>
          </a:xfrm>
        </p:grpSpPr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6ED9B0EA-FA34-0343-AFBE-A1225048A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60" name="Freeform 6">
              <a:extLst>
                <a:ext uri="{FF2B5EF4-FFF2-40B4-BE49-F238E27FC236}">
                  <a16:creationId xmlns:a16="http://schemas.microsoft.com/office/drawing/2014/main" id="{2B4F74AB-E61B-2245-A6EE-FBCC2CFFA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61" name="Freeform 7">
              <a:extLst>
                <a:ext uri="{FF2B5EF4-FFF2-40B4-BE49-F238E27FC236}">
                  <a16:creationId xmlns:a16="http://schemas.microsoft.com/office/drawing/2014/main" id="{9D6CB65B-93B9-1B4A-815D-79B95AD6E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62" name="Freeform 8">
              <a:extLst>
                <a:ext uri="{FF2B5EF4-FFF2-40B4-BE49-F238E27FC236}">
                  <a16:creationId xmlns:a16="http://schemas.microsoft.com/office/drawing/2014/main" id="{4BFB4BAA-680D-AC45-A4F3-00C25AF18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67" name="Freeform 6">
            <a:extLst>
              <a:ext uri="{FF2B5EF4-FFF2-40B4-BE49-F238E27FC236}">
                <a16:creationId xmlns:a16="http://schemas.microsoft.com/office/drawing/2014/main" id="{7C25F4D6-FEBC-42A4-99BD-063339A8E413}"/>
              </a:ext>
            </a:extLst>
          </p:cNvPr>
          <p:cNvSpPr>
            <a:spLocks/>
          </p:cNvSpPr>
          <p:nvPr/>
        </p:nvSpPr>
        <p:spPr bwMode="auto">
          <a:xfrm>
            <a:off x="5958586" y="2963852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4" name="Metin kutusu 102">
            <a:extLst>
              <a:ext uri="{FF2B5EF4-FFF2-40B4-BE49-F238E27FC236}">
                <a16:creationId xmlns:a16="http://schemas.microsoft.com/office/drawing/2014/main" id="{6E46D8A7-C780-4DE4-9349-ABE1377C2337}"/>
              </a:ext>
            </a:extLst>
          </p:cNvPr>
          <p:cNvSpPr txBox="1"/>
          <p:nvPr/>
        </p:nvSpPr>
        <p:spPr>
          <a:xfrm>
            <a:off x="1121947" y="158733"/>
            <a:ext cx="10877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r-TR" sz="3200" b="1" dirty="0">
                <a:solidFill>
                  <a:srgbClr val="DD140E"/>
                </a:solidFill>
                <a:latin typeface="Franklin Gothic Medium" panose="020B0603020102020204"/>
              </a:rPr>
              <a:t>Atatürk Üniversitesi – </a:t>
            </a:r>
          </a:p>
          <a:p>
            <a:pPr lvl="0">
              <a:defRPr/>
            </a:pPr>
            <a:r>
              <a:rPr lang="tr-TR" sz="3200" b="1" dirty="0">
                <a:solidFill>
                  <a:srgbClr val="DD140E"/>
                </a:solidFill>
                <a:latin typeface="Franklin Gothic Medium" panose="020B0603020102020204"/>
              </a:rPr>
              <a:t>TUSAŞ Hidrojen ve Yakıt Pilleri Araştırma Laboratuvarı</a:t>
            </a:r>
            <a:endParaRPr lang="tr-TR" sz="3600" b="1" dirty="0">
              <a:solidFill>
                <a:srgbClr val="DD140E"/>
              </a:solidFill>
              <a:latin typeface="Franklin Gothic Medium" panose="020B0603020102020204"/>
            </a:endParaRPr>
          </a:p>
        </p:txBody>
      </p:sp>
      <p:pic>
        <p:nvPicPr>
          <p:cNvPr id="75" name="Resim 148">
            <a:extLst>
              <a:ext uri="{FF2B5EF4-FFF2-40B4-BE49-F238E27FC236}">
                <a16:creationId xmlns:a16="http://schemas.microsoft.com/office/drawing/2014/main" id="{6816B1C6-3D45-48E1-8995-263A7D64B9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19442" y="330117"/>
            <a:ext cx="1676347" cy="12455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F952F8-9416-4D90-87DD-B7B1A9EEBE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266" y="1376676"/>
            <a:ext cx="5055353" cy="3641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989D5F-5EA8-4693-A3E5-4E589DC61B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6094" y="2734689"/>
            <a:ext cx="5539777" cy="374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3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1.48148E-6 C 5E-6 0.0044 0.00365 0.0081 0.00808 0.0081 C 0.01329 0.0081 0.01524 0.00393 0.01602 0.00162 L 0.01693 -0.00185 C 0.01771 -0.00417 0.01967 -0.0081 0.02566 -0.0081 C 0.02943 -0.0081 0.03386 -0.00463 0.03386 1.48148E-6 C 0.03386 0.0044 0.02943 0.0081 0.02566 0.0081 C 0.01967 0.0081 0.01771 0.00393 0.01693 0.00162 L 0.01602 -0.00185 C 0.01524 -0.00417 0.01329 -0.0081 0.00808 -0.0081 C 0.00365 -0.0081 5E-6 -0.00463 5E-6 1.48148E-6 Z " pathEditMode="relative" rAng="0" ptsTypes="AAAAAAAAAAA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decel="6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29167E-6 -3.33333E-6 C -2.29167E-6 0.0044 0.00365 0.00811 0.00808 0.00811 C 0.01328 0.00811 0.01524 0.00394 0.01602 0.00162 L 0.01693 -0.00185 C 0.01771 -0.00416 0.01966 -0.0081 0.02565 -0.0081 C 0.02943 -0.0081 0.03386 -0.00463 0.03386 -3.33333E-6 C 0.03386 0.0044 0.02943 0.00811 0.02565 0.00811 C 0.01966 0.00811 0.01771 0.00394 0.01693 0.00162 L 0.01602 -0.00185 C 0.01524 -0.00416 0.01328 -0.0081 0.00808 -0.0081 C 0.00365 -0.0081 -2.29167E-6 -0.00463 -2.29167E-6 -3.33333E-6 Z " pathEditMode="relative" rAng="0" ptsTypes="AAAAAAAAAAA">
                                      <p:cBhvr>
                                        <p:cTn id="16" dur="10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C 1.25E-6 0.00185 0.00143 0.00347 0.00325 0.00347 C 0.00534 0.00347 0.00625 0.00162 0.00651 0.00069 L 0.0069 -0.0007 C 0.00716 -0.00162 0.00807 -0.00324 0.01055 -0.00324 C 0.01211 -0.00324 0.01393 -0.00185 0.01393 7.40741E-7 C 0.01393 0.00185 0.01211 0.00347 0.01055 0.00347 C 0.00807 0.00347 0.00716 0.00162 0.0069 0.00069 L 0.00651 -0.0007 C 0.00625 -0.00162 0.00534 -0.00324 0.00325 -0.00324 C 0.00143 -0.00324 1.25E-6 -0.00185 1.25E-6 7.40741E-7 Z " pathEditMode="relative" rAng="0" ptsTypes="AAAAAAAAAAA">
                                      <p:cBhvr>
                                        <p:cTn id="35" dur="10000" spd="-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C -8.33333E-7 0.00185 0.00143 0.00347 0.00326 0.00347 C 0.00534 0.00347 0.00625 0.00162 0.00651 0.00069 L 0.0069 -0.0007 C 0.00716 -0.00162 0.00807 -0.00324 0.01055 -0.00324 C 0.01211 -0.00324 0.01393 -0.00185 0.01393 1.11111E-6 C 0.01393 0.00185 0.01211 0.00347 0.01055 0.00347 C 0.00807 0.00347 0.00716 0.00162 0.0069 0.00069 L 0.00651 -0.0007 C 0.00625 -0.00162 0.00534 -0.00324 0.00326 -0.00324 C 0.00143 -0.00324 -8.33333E-7 -0.00185 -8.33333E-7 1.11111E-6 Z " pathEditMode="relative" rAng="0" ptsTypes="AAAAAAAAAAA">
                                      <p:cBhvr>
                                        <p:cTn id="40" dur="10000" spd="-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C -2.08333E-7 0.00186 0.00143 0.00348 0.00326 0.00348 C 0.00534 0.00348 0.00625 0.00162 0.00651 0.0007 L 0.0069 -0.00069 C 0.00716 -0.00162 0.00807 -0.00324 0.01055 -0.00324 C 0.01211 -0.00324 0.01393 -0.00185 0.01393 -4.44444E-6 C 0.01393 0.00186 0.01211 0.00348 0.01055 0.00348 C 0.00807 0.00348 0.00716 0.00162 0.0069 0.0007 L 0.00651 -0.00069 C 0.00625 -0.00162 0.00534 -0.00324 0.00326 -0.00324 C 0.00143 -0.00324 -2.08333E-7 -0.00185 -2.08333E-7 -4.44444E-6 Z " pathEditMode="relative" rAng="0" ptsTypes="AAAAAAAAAAA">
                                      <p:cBhvr>
                                        <p:cTn id="45" dur="10000" spd="-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C 2.29167E-6 0.00186 0.00143 0.00348 0.00325 0.00348 C 0.00534 0.00348 0.00625 0.00162 0.00651 0.0007 L 0.0069 -0.00069 C 0.00716 -0.00162 0.00807 -0.00324 0.01054 -0.00324 C 0.01211 -0.00324 0.01393 -0.00185 0.01393 -4.07407E-6 C 0.01393 0.00186 0.01211 0.00348 0.01054 0.00348 C 0.00807 0.00348 0.00716 0.00162 0.0069 0.0007 L 0.00651 -0.00069 C 0.00625 -0.00162 0.00534 -0.00324 0.00325 -0.00324 C 0.00143 -0.00324 2.29167E-6 -0.00185 2.29167E-6 -4.07407E-6 Z " pathEditMode="relative" rAng="0" ptsTypes="AAAAAAAAAAA">
                                      <p:cBhvr>
                                        <p:cTn id="59" dur="1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Resim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3" y="547661"/>
            <a:ext cx="5161756" cy="2587298"/>
          </a:xfrm>
          <a:prstGeom prst="rect">
            <a:avLst/>
          </a:prstGeom>
        </p:spPr>
      </p:pic>
      <p:sp>
        <p:nvSpPr>
          <p:cNvPr id="10" name="Freeform 6"/>
          <p:cNvSpPr>
            <a:spLocks/>
          </p:cNvSpPr>
          <p:nvPr/>
        </p:nvSpPr>
        <p:spPr bwMode="auto">
          <a:xfrm>
            <a:off x="6326787" y="3120079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5682090" y="2516975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42" y="3120079"/>
            <a:ext cx="6444344" cy="2988574"/>
          </a:xfrm>
          <a:prstGeom prst="rect">
            <a:avLst/>
          </a:prstGeom>
        </p:spPr>
      </p:pic>
      <p:grpSp>
        <p:nvGrpSpPr>
          <p:cNvPr id="15" name="Grup 14"/>
          <p:cNvGrpSpPr/>
          <p:nvPr/>
        </p:nvGrpSpPr>
        <p:grpSpPr>
          <a:xfrm>
            <a:off x="0" y="6474741"/>
            <a:ext cx="2505682" cy="261610"/>
            <a:chOff x="0" y="6474741"/>
            <a:chExt cx="2505682" cy="261610"/>
          </a:xfrm>
        </p:grpSpPr>
        <p:sp>
          <p:nvSpPr>
            <p:cNvPr id="16" name="Metin kutusu 5">
              <a:extLst>
                <a:ext uri="{FF2B5EF4-FFF2-40B4-BE49-F238E27FC236}">
                  <a16:creationId xmlns:a16="http://schemas.microsoft.com/office/drawing/2014/main" id="{1A2E2737-8845-EA40-9801-1D0B63372ABC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100" dirty="0">
                  <a:solidFill>
                    <a:srgbClr val="6D6E70"/>
                  </a:solidFill>
                </a:rPr>
                <a:t>www.</a:t>
              </a:r>
              <a:r>
                <a:rPr lang="tr-TR" sz="1100" b="1" dirty="0">
                  <a:solidFill>
                    <a:srgbClr val="6D6E70"/>
                  </a:solidFill>
                  <a:latin typeface="+mj-lt"/>
                </a:rPr>
                <a:t>tusas</a:t>
              </a:r>
              <a:r>
                <a:rPr lang="tr-TR" sz="1100" dirty="0">
                  <a:solidFill>
                    <a:srgbClr val="6D6E70"/>
                  </a:solidFill>
                </a:rPr>
                <a:t>.com</a:t>
              </a:r>
            </a:p>
          </p:txBody>
        </p:sp>
        <p:cxnSp>
          <p:nvCxnSpPr>
            <p:cNvPr id="17" name="Düz Bağlayıcı 107">
              <a:extLst>
                <a:ext uri="{FF2B5EF4-FFF2-40B4-BE49-F238E27FC236}">
                  <a16:creationId xmlns:a16="http://schemas.microsoft.com/office/drawing/2014/main" id="{CB5BD360-3F46-1649-A30A-1F7FD943003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Freeform 54"/>
          <p:cNvSpPr>
            <a:spLocks/>
          </p:cNvSpPr>
          <p:nvPr/>
        </p:nvSpPr>
        <p:spPr bwMode="auto">
          <a:xfrm>
            <a:off x="0" y="3980"/>
            <a:ext cx="12192000" cy="6858000"/>
          </a:xfrm>
          <a:custGeom>
            <a:avLst/>
            <a:gdLst>
              <a:gd name="T0" fmla="*/ 6711 w 6716"/>
              <a:gd name="T1" fmla="*/ 0 h 4320"/>
              <a:gd name="T2" fmla="*/ 0 w 6716"/>
              <a:gd name="T3" fmla="*/ 0 h 4320"/>
              <a:gd name="T4" fmla="*/ 0 w 6716"/>
              <a:gd name="T5" fmla="*/ 4320 h 4320"/>
              <a:gd name="T6" fmla="*/ 6716 w 6716"/>
              <a:gd name="T7" fmla="*/ 4320 h 4320"/>
              <a:gd name="T8" fmla="*/ 4092 w 6716"/>
              <a:gd name="T9" fmla="*/ 2158 h 4320"/>
              <a:gd name="T10" fmla="*/ 6711 w 6716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16" h="4320">
                <a:moveTo>
                  <a:pt x="6711" y="0"/>
                </a:moveTo>
                <a:lnTo>
                  <a:pt x="0" y="0"/>
                </a:lnTo>
                <a:lnTo>
                  <a:pt x="0" y="4320"/>
                </a:lnTo>
                <a:lnTo>
                  <a:pt x="6716" y="4320"/>
                </a:lnTo>
                <a:lnTo>
                  <a:pt x="4092" y="2158"/>
                </a:lnTo>
                <a:lnTo>
                  <a:pt x="67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8" name="Grup 4"/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69" name="Metin kutusu 5">
              <a:extLst>
                <a:ext uri="{FF2B5EF4-FFF2-40B4-BE49-F238E27FC236}">
                  <a16:creationId xmlns:a16="http://schemas.microsoft.com/office/drawing/2014/main" id="{1A2E2737-8845-EA40-9801-1D0B63372ABC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100" dirty="0">
                  <a:solidFill>
                    <a:srgbClr val="6D6E70"/>
                  </a:solidFill>
                </a:rPr>
                <a:t>www.</a:t>
              </a:r>
              <a:r>
                <a:rPr lang="tr-TR" sz="1100" b="1" dirty="0">
                  <a:solidFill>
                    <a:srgbClr val="6D6E70"/>
                  </a:solidFill>
                  <a:latin typeface="+mj-lt"/>
                </a:rPr>
                <a:t>tusas</a:t>
              </a:r>
              <a:r>
                <a:rPr lang="tr-TR" sz="1100" dirty="0">
                  <a:solidFill>
                    <a:srgbClr val="6D6E70"/>
                  </a:solidFill>
                </a:rPr>
                <a:t>.com</a:t>
              </a:r>
            </a:p>
          </p:txBody>
        </p:sp>
        <p:cxnSp>
          <p:nvCxnSpPr>
            <p:cNvPr id="70" name="Düz Bağlayıcı 107">
              <a:extLst>
                <a:ext uri="{FF2B5EF4-FFF2-40B4-BE49-F238E27FC236}">
                  <a16:creationId xmlns:a16="http://schemas.microsoft.com/office/drawing/2014/main" id="{CB5BD360-3F46-1649-A30A-1F7FD943003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 112">
            <a:extLst>
              <a:ext uri="{FF2B5EF4-FFF2-40B4-BE49-F238E27FC236}">
                <a16:creationId xmlns:a16="http://schemas.microsoft.com/office/drawing/2014/main" id="{3ADC53D7-A756-6E44-92C6-19DE1A6339BA}"/>
              </a:ext>
            </a:extLst>
          </p:cNvPr>
          <p:cNvGrpSpPr/>
          <p:nvPr/>
        </p:nvGrpSpPr>
        <p:grpSpPr>
          <a:xfrm>
            <a:off x="386068" y="250489"/>
            <a:ext cx="523113" cy="708343"/>
            <a:chOff x="5682090" y="2516975"/>
            <a:chExt cx="1669676" cy="2260897"/>
          </a:xfrm>
        </p:grpSpPr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6ED9B0EA-FA34-0343-AFBE-A1225048A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6">
              <a:extLst>
                <a:ext uri="{FF2B5EF4-FFF2-40B4-BE49-F238E27FC236}">
                  <a16:creationId xmlns:a16="http://schemas.microsoft.com/office/drawing/2014/main" id="{2B4F74AB-E61B-2245-A6EE-FBCC2CFFA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">
              <a:extLst>
                <a:ext uri="{FF2B5EF4-FFF2-40B4-BE49-F238E27FC236}">
                  <a16:creationId xmlns:a16="http://schemas.microsoft.com/office/drawing/2014/main" id="{9D6CB65B-93B9-1B4A-815D-79B95AD6E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8">
              <a:extLst>
                <a:ext uri="{FF2B5EF4-FFF2-40B4-BE49-F238E27FC236}">
                  <a16:creationId xmlns:a16="http://schemas.microsoft.com/office/drawing/2014/main" id="{4BFB4BAA-680D-AC45-A4F3-00C25AF18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Subtitle 2">
            <a:extLst>
              <a:ext uri="{FF2B5EF4-FFF2-40B4-BE49-F238E27FC236}">
                <a16:creationId xmlns:a16="http://schemas.microsoft.com/office/drawing/2014/main" id="{E2AEAB18-4A7B-489B-A00B-5EF6BD935129}"/>
              </a:ext>
            </a:extLst>
          </p:cNvPr>
          <p:cNvSpPr txBox="1">
            <a:spLocks/>
          </p:cNvSpPr>
          <p:nvPr/>
        </p:nvSpPr>
        <p:spPr>
          <a:xfrm>
            <a:off x="651632" y="1928454"/>
            <a:ext cx="3959155" cy="32152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TR" sz="900" i="0" kern="1200" dirty="0" smtClean="0">
                <a:solidFill>
                  <a:schemeClr val="tx1"/>
                </a:solidFill>
                <a:effectLst/>
                <a:latin typeface="Montserrat" pitchFamily="2" charset="77"/>
                <a:ea typeface="+mn-ea"/>
                <a:cs typeface="Dubai" panose="020B0503030403030204" pitchFamily="34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000" b="1" dirty="0">
                <a:solidFill>
                  <a:srgbClr val="DD140E"/>
                </a:solidFill>
                <a:latin typeface="+mj-lt"/>
                <a:cs typeface="Calibri"/>
              </a:rPr>
              <a:t>Çalışılması Planlanan Konular: </a:t>
            </a:r>
          </a:p>
          <a:p>
            <a:pPr algn="just"/>
            <a:endParaRPr lang="tr-TR" sz="300" b="1" dirty="0">
              <a:solidFill>
                <a:srgbClr val="DD140E"/>
              </a:solidFill>
              <a:latin typeface="+mj-lt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CEDB24-1576-44C3-BE08-852183053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6642" y="4294160"/>
            <a:ext cx="3754938" cy="2275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EFD0E2-444B-4F58-9ECE-1269DE7B8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2932" y="2079691"/>
            <a:ext cx="2903416" cy="2312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Resim 146">
            <a:extLst>
              <a:ext uri="{FF2B5EF4-FFF2-40B4-BE49-F238E27FC236}">
                <a16:creationId xmlns:a16="http://schemas.microsoft.com/office/drawing/2014/main" id="{3577107C-7649-4FFA-AF9D-F279A25ED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836" y="-152706"/>
            <a:ext cx="4680779" cy="2310107"/>
          </a:xfrm>
          <a:prstGeom prst="rect">
            <a:avLst/>
          </a:prstGeom>
        </p:spPr>
      </p:pic>
      <p:sp>
        <p:nvSpPr>
          <p:cNvPr id="36" name="Subtitle 2">
            <a:extLst>
              <a:ext uri="{FF2B5EF4-FFF2-40B4-BE49-F238E27FC236}">
                <a16:creationId xmlns:a16="http://schemas.microsoft.com/office/drawing/2014/main" id="{9EFBF1B8-103A-43B5-8433-645BC7BB5D9F}"/>
              </a:ext>
            </a:extLst>
          </p:cNvPr>
          <p:cNvSpPr txBox="1">
            <a:spLocks/>
          </p:cNvSpPr>
          <p:nvPr/>
        </p:nvSpPr>
        <p:spPr>
          <a:xfrm>
            <a:off x="473154" y="2344104"/>
            <a:ext cx="4201343" cy="212292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TR" sz="900" i="0" kern="1200" dirty="0" smtClean="0">
                <a:solidFill>
                  <a:schemeClr val="tx1"/>
                </a:solidFill>
                <a:effectLst/>
                <a:latin typeface="Montserrat" pitchFamily="2" charset="77"/>
                <a:ea typeface="+mn-ea"/>
                <a:cs typeface="Dubai" panose="020B0503030403030204" pitchFamily="34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tr-TR" sz="1300" dirty="0">
                <a:latin typeface="+mn-lt"/>
              </a:rPr>
              <a:t>Proton Değişim </a:t>
            </a:r>
            <a:r>
              <a:rPr lang="tr-TR" sz="1300" dirty="0" err="1">
                <a:latin typeface="+mn-lt"/>
              </a:rPr>
              <a:t>Membran</a:t>
            </a:r>
            <a:r>
              <a:rPr lang="tr-TR" sz="1300" dirty="0">
                <a:latin typeface="+mn-lt"/>
              </a:rPr>
              <a:t> (PEM) Yakıt Pilleri,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tr-TR" sz="1300" dirty="0">
                <a:latin typeface="+mn-lt"/>
              </a:rPr>
              <a:t>PEM yakıt pili modelleme çalışmaları,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tr-TR" sz="1300" dirty="0">
                <a:latin typeface="+mn-lt"/>
              </a:rPr>
              <a:t>PEM yakıt pili katalizör sentezi ve </a:t>
            </a:r>
            <a:r>
              <a:rPr lang="tr-TR" sz="1300" dirty="0" err="1">
                <a:latin typeface="+mn-lt"/>
              </a:rPr>
              <a:t>karakterizasyonu</a:t>
            </a:r>
            <a:r>
              <a:rPr lang="tr-TR" sz="1300" dirty="0">
                <a:latin typeface="+mn-lt"/>
              </a:rPr>
              <a:t>,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tr-TR" sz="1300" dirty="0" err="1">
                <a:latin typeface="+mn-lt"/>
              </a:rPr>
              <a:t>Hibri</a:t>
            </a:r>
            <a:r>
              <a:rPr lang="en-US" sz="1300" dirty="0">
                <a:latin typeface="+mn-lt"/>
              </a:rPr>
              <a:t>t</a:t>
            </a:r>
            <a:r>
              <a:rPr lang="tr-TR" sz="1300" dirty="0">
                <a:latin typeface="+mn-lt"/>
              </a:rPr>
              <a:t> sistem tasarım ve modelleme,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tr-TR" sz="1300" dirty="0">
                <a:latin typeface="+mn-lt"/>
              </a:rPr>
              <a:t>Yakıt pili tabanlı güç sistemlerinin tasarımı,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tr-TR" sz="1300" dirty="0">
                <a:latin typeface="+mn-lt"/>
              </a:rPr>
              <a:t>Katı Oksit Yakıt Pili (KOYP),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tr-TR" sz="1300" dirty="0">
                <a:latin typeface="+mn-lt"/>
              </a:rPr>
              <a:t>Entegrasyon</a:t>
            </a: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C92127E1-2261-44FF-A6A1-45241D332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751" y="4483385"/>
            <a:ext cx="3076491" cy="2266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EF6BEA7E-1435-4D30-A53C-059F2CDE4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232" y="2249979"/>
            <a:ext cx="2327004" cy="2214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Metin kutusu 102">
            <a:extLst>
              <a:ext uri="{FF2B5EF4-FFF2-40B4-BE49-F238E27FC236}">
                <a16:creationId xmlns:a16="http://schemas.microsoft.com/office/drawing/2014/main" id="{130BBF6C-A406-4C65-80FE-14C784B7C695}"/>
              </a:ext>
            </a:extLst>
          </p:cNvPr>
          <p:cNvSpPr txBox="1"/>
          <p:nvPr/>
        </p:nvSpPr>
        <p:spPr>
          <a:xfrm>
            <a:off x="821141" y="349457"/>
            <a:ext cx="10877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DD140E"/>
                </a:solidFill>
                <a:latin typeface="Franklin Gothic Medium" panose="020B0603020102020204"/>
              </a:rPr>
              <a:t>Atatürk Üniversitesi – </a:t>
            </a:r>
          </a:p>
          <a:p>
            <a:pPr lvl="0">
              <a:defRPr/>
            </a:pPr>
            <a:r>
              <a:rPr lang="tr-TR" sz="2800" b="1" dirty="0">
                <a:solidFill>
                  <a:srgbClr val="DD140E"/>
                </a:solidFill>
                <a:latin typeface="Franklin Gothic Medium" panose="020B0603020102020204"/>
              </a:rPr>
              <a:t>TUSAŞ Hidrojen ve Yakıt Pilleri Araştırma Laboratuvarı</a:t>
            </a:r>
            <a:endParaRPr lang="tr-TR" sz="3200" b="1" dirty="0">
              <a:solidFill>
                <a:srgbClr val="DD140E"/>
              </a:solidFill>
              <a:latin typeface="Franklin Gothic Medium" panose="020B06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4023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1.48148E-6 C 5E-6 0.0044 0.00365 0.0081 0.00808 0.0081 C 0.01329 0.0081 0.01524 0.00393 0.01602 0.00162 L 0.01693 -0.00185 C 0.01771 -0.00417 0.01967 -0.0081 0.02566 -0.0081 C 0.02943 -0.0081 0.03386 -0.00463 0.03386 1.48148E-6 C 0.03386 0.0044 0.02943 0.0081 0.02566 0.0081 C 0.01967 0.0081 0.01771 0.00393 0.01693 0.00162 L 0.01602 -0.00185 C 0.01524 -0.00417 0.01329 -0.0081 0.00808 -0.0081 C 0.00365 -0.0081 5E-6 -0.00463 5E-6 1.48148E-6 Z " pathEditMode="relative" rAng="0" ptsTypes="AAAAAAAAAAA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decel="6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29167E-6 -3.33333E-6 C -2.29167E-6 0.0044 0.00365 0.00811 0.00808 0.00811 C 0.01328 0.00811 0.01524 0.00394 0.01602 0.00162 L 0.01693 -0.00185 C 0.01771 -0.00416 0.01966 -0.0081 0.02565 -0.0081 C 0.02943 -0.0081 0.03386 -0.00463 0.03386 -3.33333E-6 C 0.03386 0.0044 0.02943 0.00811 0.02565 0.00811 C 0.01966 0.00811 0.01771 0.00394 0.01693 0.00162 L 0.01602 -0.00185 C 0.01524 -0.00416 0.01328 -0.0081 0.00808 -0.0081 C 0.00365 -0.0081 -2.29167E-6 -0.00463 -2.29167E-6 -3.33333E-6 Z " pathEditMode="relative" rAng="0" ptsTypes="AAAAAAAAAAA">
                                      <p:cBhvr>
                                        <p:cTn id="16" dur="10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pat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4.58333E-6 -4.81481E-6 C -4.58333E-6 0.00186 0.00144 0.00348 0.00326 0.00348 C 0.00534 0.00348 0.00625 0.00163 0.00652 0.0007 L 0.00691 -0.00069 C 0.00717 -0.00162 0.00808 -0.00324 0.01055 -0.00324 C 0.01211 -0.00324 0.01394 -0.00185 0.01394 -4.81481E-6 C 0.01394 0.00186 0.01211 0.00348 0.01055 0.00348 C 0.00808 0.00348 0.00717 0.00163 0.00691 0.0007 L 0.00652 -0.00069 C 0.00625 -0.00162 0.00534 -0.00324 0.00326 -0.00324 C 0.00144 -0.00324 -4.58333E-6 -0.00185 -4.58333E-6 -4.81481E-6 Z " pathEditMode="relative" rAng="0" ptsTypes="AAAAAAAAAAA">
                                      <p:cBhvr>
                                        <p:cTn id="40" dur="10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Resim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3" y="547661"/>
            <a:ext cx="5161756" cy="2587298"/>
          </a:xfrm>
          <a:prstGeom prst="rect">
            <a:avLst/>
          </a:prstGeom>
        </p:spPr>
      </p:pic>
      <p:sp>
        <p:nvSpPr>
          <p:cNvPr id="10" name="Freeform 6"/>
          <p:cNvSpPr>
            <a:spLocks/>
          </p:cNvSpPr>
          <p:nvPr/>
        </p:nvSpPr>
        <p:spPr bwMode="auto">
          <a:xfrm>
            <a:off x="6326787" y="3120079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5682090" y="2516975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42" y="3120079"/>
            <a:ext cx="6444344" cy="2988574"/>
          </a:xfrm>
          <a:prstGeom prst="rect">
            <a:avLst/>
          </a:prstGeom>
        </p:spPr>
      </p:pic>
      <p:sp>
        <p:nvSpPr>
          <p:cNvPr id="67" name="Freeform 6">
            <a:extLst>
              <a:ext uri="{FF2B5EF4-FFF2-40B4-BE49-F238E27FC236}">
                <a16:creationId xmlns:a16="http://schemas.microsoft.com/office/drawing/2014/main" id="{7C25F4D6-FEBC-42A4-99BD-063339A8E413}"/>
              </a:ext>
            </a:extLst>
          </p:cNvPr>
          <p:cNvSpPr>
            <a:spLocks/>
          </p:cNvSpPr>
          <p:nvPr/>
        </p:nvSpPr>
        <p:spPr bwMode="auto">
          <a:xfrm>
            <a:off x="5958586" y="2963852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0" name="Freeform 54">
            <a:extLst>
              <a:ext uri="{FF2B5EF4-FFF2-40B4-BE49-F238E27FC236}">
                <a16:creationId xmlns:a16="http://schemas.microsoft.com/office/drawing/2014/main" id="{B0815432-9B4C-44A1-A5BD-5B78060B5562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6711 w 6716"/>
              <a:gd name="T1" fmla="*/ 0 h 4320"/>
              <a:gd name="T2" fmla="*/ 0 w 6716"/>
              <a:gd name="T3" fmla="*/ 0 h 4320"/>
              <a:gd name="T4" fmla="*/ 0 w 6716"/>
              <a:gd name="T5" fmla="*/ 4320 h 4320"/>
              <a:gd name="T6" fmla="*/ 6716 w 6716"/>
              <a:gd name="T7" fmla="*/ 4320 h 4320"/>
              <a:gd name="T8" fmla="*/ 4092 w 6716"/>
              <a:gd name="T9" fmla="*/ 2158 h 4320"/>
              <a:gd name="T10" fmla="*/ 6711 w 6716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16" h="4320">
                <a:moveTo>
                  <a:pt x="6711" y="0"/>
                </a:moveTo>
                <a:lnTo>
                  <a:pt x="0" y="0"/>
                </a:lnTo>
                <a:lnTo>
                  <a:pt x="0" y="4320"/>
                </a:lnTo>
                <a:lnTo>
                  <a:pt x="6716" y="4320"/>
                </a:lnTo>
                <a:lnTo>
                  <a:pt x="4092" y="2158"/>
                </a:lnTo>
                <a:lnTo>
                  <a:pt x="67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81" name="Grup 4">
            <a:extLst>
              <a:ext uri="{FF2B5EF4-FFF2-40B4-BE49-F238E27FC236}">
                <a16:creationId xmlns:a16="http://schemas.microsoft.com/office/drawing/2014/main" id="{F9FC2BE1-ED82-4405-A689-7C782B1C8777}"/>
              </a:ext>
            </a:extLst>
          </p:cNvPr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82" name="Metin kutusu 5">
              <a:extLst>
                <a:ext uri="{FF2B5EF4-FFF2-40B4-BE49-F238E27FC236}">
                  <a16:creationId xmlns:a16="http://schemas.microsoft.com/office/drawing/2014/main" id="{FD7B2913-4953-492E-8A80-8004D8FCAB9D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83" name="Düz Bağlayıcı 107">
              <a:extLst>
                <a:ext uri="{FF2B5EF4-FFF2-40B4-BE49-F238E27FC236}">
                  <a16:creationId xmlns:a16="http://schemas.microsoft.com/office/drawing/2014/main" id="{CB4D4F62-5D6E-4A18-AA69-DB85F82E6F4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up 112">
            <a:extLst>
              <a:ext uri="{FF2B5EF4-FFF2-40B4-BE49-F238E27FC236}">
                <a16:creationId xmlns:a16="http://schemas.microsoft.com/office/drawing/2014/main" id="{2DCEA4F0-E871-46DB-94CD-9428E0D7E6B5}"/>
              </a:ext>
            </a:extLst>
          </p:cNvPr>
          <p:cNvGrpSpPr/>
          <p:nvPr/>
        </p:nvGrpSpPr>
        <p:grpSpPr>
          <a:xfrm>
            <a:off x="386068" y="250489"/>
            <a:ext cx="523113" cy="708343"/>
            <a:chOff x="5682090" y="2516975"/>
            <a:chExt cx="1669676" cy="2260897"/>
          </a:xfrm>
        </p:grpSpPr>
        <p:sp>
          <p:nvSpPr>
            <p:cNvPr id="86" name="Freeform 5">
              <a:extLst>
                <a:ext uri="{FF2B5EF4-FFF2-40B4-BE49-F238E27FC236}">
                  <a16:creationId xmlns:a16="http://schemas.microsoft.com/office/drawing/2014/main" id="{EBD92528-D81E-4529-AD42-88BA542CE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7" name="Freeform 6">
              <a:extLst>
                <a:ext uri="{FF2B5EF4-FFF2-40B4-BE49-F238E27FC236}">
                  <a16:creationId xmlns:a16="http://schemas.microsoft.com/office/drawing/2014/main" id="{CF557A82-A0B9-4AB4-AA3E-2EC3989A5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8" name="Freeform 7">
              <a:extLst>
                <a:ext uri="{FF2B5EF4-FFF2-40B4-BE49-F238E27FC236}">
                  <a16:creationId xmlns:a16="http://schemas.microsoft.com/office/drawing/2014/main" id="{F3AAAC4A-5AE8-4545-9DD2-460F7472E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9" name="Freeform 8">
              <a:extLst>
                <a:ext uri="{FF2B5EF4-FFF2-40B4-BE49-F238E27FC236}">
                  <a16:creationId xmlns:a16="http://schemas.microsoft.com/office/drawing/2014/main" id="{3E1B1C52-7F68-4F9D-B0D7-40766DF29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51" name="Metin kutusu 102">
            <a:extLst>
              <a:ext uri="{FF2B5EF4-FFF2-40B4-BE49-F238E27FC236}">
                <a16:creationId xmlns:a16="http://schemas.microsoft.com/office/drawing/2014/main" id="{B385AC38-6D1E-4802-878F-550C32F935E5}"/>
              </a:ext>
            </a:extLst>
          </p:cNvPr>
          <p:cNvSpPr txBox="1"/>
          <p:nvPr/>
        </p:nvSpPr>
        <p:spPr>
          <a:xfrm>
            <a:off x="855659" y="284288"/>
            <a:ext cx="9460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dirty="0">
                <a:ln>
                  <a:noFill/>
                </a:ln>
                <a:solidFill>
                  <a:srgbClr val="DD140E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İş Birliği Kapsamı</a:t>
            </a:r>
          </a:p>
        </p:txBody>
      </p:sp>
      <p:graphicFrame>
        <p:nvGraphicFramePr>
          <p:cNvPr id="52" name="Diagram 51">
            <a:extLst>
              <a:ext uri="{FF2B5EF4-FFF2-40B4-BE49-F238E27FC236}">
                <a16:creationId xmlns:a16="http://schemas.microsoft.com/office/drawing/2014/main" id="{969FDC74-9BF3-46C2-99A4-B8B9674A82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4313235"/>
              </p:ext>
            </p:extLst>
          </p:nvPr>
        </p:nvGraphicFramePr>
        <p:xfrm>
          <a:off x="-746216" y="1016627"/>
          <a:ext cx="12856612" cy="5841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3" name="Resim 3">
            <a:extLst>
              <a:ext uri="{FF2B5EF4-FFF2-40B4-BE49-F238E27FC236}">
                <a16:creationId xmlns:a16="http://schemas.microsoft.com/office/drawing/2014/main" id="{0A9C3C2A-7946-4ABB-A934-0E2C281683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6353">
            <a:off x="7042707" y="-529825"/>
            <a:ext cx="6470327" cy="3080394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77AE98DD-051E-4F79-BE14-78EF99C7AAA9}"/>
              </a:ext>
            </a:extLst>
          </p:cNvPr>
          <p:cNvSpPr/>
          <p:nvPr/>
        </p:nvSpPr>
        <p:spPr>
          <a:xfrm>
            <a:off x="6178068" y="640242"/>
            <a:ext cx="532562" cy="552659"/>
          </a:xfrm>
          <a:prstGeom prst="ellipse">
            <a:avLst/>
          </a:prstGeom>
          <a:solidFill>
            <a:srgbClr val="DC150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D331538-A052-4517-8060-F8C293967758}"/>
              </a:ext>
            </a:extLst>
          </p:cNvPr>
          <p:cNvSpPr/>
          <p:nvPr/>
        </p:nvSpPr>
        <p:spPr>
          <a:xfrm>
            <a:off x="7929382" y="5213823"/>
            <a:ext cx="532562" cy="552659"/>
          </a:xfrm>
          <a:prstGeom prst="ellipse">
            <a:avLst/>
          </a:prstGeom>
          <a:solidFill>
            <a:srgbClr val="DC150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9203143-D2C2-4062-B1F8-1E3E7A799BC4}"/>
              </a:ext>
            </a:extLst>
          </p:cNvPr>
          <p:cNvSpPr/>
          <p:nvPr/>
        </p:nvSpPr>
        <p:spPr>
          <a:xfrm>
            <a:off x="2772250" y="5394848"/>
            <a:ext cx="532562" cy="552659"/>
          </a:xfrm>
          <a:prstGeom prst="ellipse">
            <a:avLst/>
          </a:prstGeom>
          <a:solidFill>
            <a:srgbClr val="DC150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026900B-BD82-4A6F-9682-137B8F0484CC}"/>
              </a:ext>
            </a:extLst>
          </p:cNvPr>
          <p:cNvSpPr/>
          <p:nvPr/>
        </p:nvSpPr>
        <p:spPr>
          <a:xfrm>
            <a:off x="8842556" y="2680685"/>
            <a:ext cx="532562" cy="552659"/>
          </a:xfrm>
          <a:prstGeom prst="ellipse">
            <a:avLst/>
          </a:prstGeom>
          <a:solidFill>
            <a:srgbClr val="DC150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61" name="Freeform 47">
            <a:extLst>
              <a:ext uri="{FF2B5EF4-FFF2-40B4-BE49-F238E27FC236}">
                <a16:creationId xmlns:a16="http://schemas.microsoft.com/office/drawing/2014/main" id="{2C8416F6-BC3C-4A98-AEB9-2B494E6FB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472" y="763570"/>
            <a:ext cx="305269" cy="266397"/>
          </a:xfrm>
          <a:custGeom>
            <a:avLst/>
            <a:gdLst>
              <a:gd name="T0" fmla="*/ 221804 w 498"/>
              <a:gd name="T1" fmla="*/ 194813 h 435"/>
              <a:gd name="T2" fmla="*/ 221804 w 498"/>
              <a:gd name="T3" fmla="*/ 194813 h 435"/>
              <a:gd name="T4" fmla="*/ 217341 w 498"/>
              <a:gd name="T5" fmla="*/ 147232 h 435"/>
              <a:gd name="T6" fmla="*/ 189671 w 498"/>
              <a:gd name="T7" fmla="*/ 131521 h 435"/>
              <a:gd name="T8" fmla="*/ 166018 w 498"/>
              <a:gd name="T9" fmla="*/ 103691 h 435"/>
              <a:gd name="T10" fmla="*/ 174051 w 498"/>
              <a:gd name="T11" fmla="*/ 87980 h 435"/>
              <a:gd name="T12" fmla="*/ 182084 w 498"/>
              <a:gd name="T13" fmla="*/ 71372 h 435"/>
              <a:gd name="T14" fmla="*/ 178068 w 498"/>
              <a:gd name="T15" fmla="*/ 67781 h 435"/>
              <a:gd name="T16" fmla="*/ 182084 w 498"/>
              <a:gd name="T17" fmla="*/ 51621 h 435"/>
              <a:gd name="T18" fmla="*/ 154415 w 498"/>
              <a:gd name="T19" fmla="*/ 27830 h 435"/>
              <a:gd name="T20" fmla="*/ 126745 w 498"/>
              <a:gd name="T21" fmla="*/ 51621 h 435"/>
              <a:gd name="T22" fmla="*/ 130762 w 498"/>
              <a:gd name="T23" fmla="*/ 67781 h 435"/>
              <a:gd name="T24" fmla="*/ 126745 w 498"/>
              <a:gd name="T25" fmla="*/ 71372 h 435"/>
              <a:gd name="T26" fmla="*/ 134778 w 498"/>
              <a:gd name="T27" fmla="*/ 87980 h 435"/>
              <a:gd name="T28" fmla="*/ 138795 w 498"/>
              <a:gd name="T29" fmla="*/ 103691 h 435"/>
              <a:gd name="T30" fmla="*/ 130762 w 498"/>
              <a:gd name="T31" fmla="*/ 123441 h 435"/>
              <a:gd name="T32" fmla="*/ 170035 w 498"/>
              <a:gd name="T33" fmla="*/ 163392 h 435"/>
              <a:gd name="T34" fmla="*/ 170035 w 498"/>
              <a:gd name="T35" fmla="*/ 194813 h 435"/>
              <a:gd name="T36" fmla="*/ 221804 w 498"/>
              <a:gd name="T37" fmla="*/ 194813 h 435"/>
              <a:gd name="T38" fmla="*/ 115142 w 498"/>
              <a:gd name="T39" fmla="*/ 135561 h 435"/>
              <a:gd name="T40" fmla="*/ 115142 w 498"/>
              <a:gd name="T41" fmla="*/ 135561 h 435"/>
              <a:gd name="T42" fmla="*/ 83455 w 498"/>
              <a:gd name="T43" fmla="*/ 103691 h 435"/>
              <a:gd name="T44" fmla="*/ 95059 w 498"/>
              <a:gd name="T45" fmla="*/ 75412 h 435"/>
              <a:gd name="T46" fmla="*/ 103092 w 498"/>
              <a:gd name="T47" fmla="*/ 59701 h 435"/>
              <a:gd name="T48" fmla="*/ 99075 w 498"/>
              <a:gd name="T49" fmla="*/ 51621 h 435"/>
              <a:gd name="T50" fmla="*/ 103092 w 498"/>
              <a:gd name="T51" fmla="*/ 31870 h 435"/>
              <a:gd name="T52" fmla="*/ 67389 w 498"/>
              <a:gd name="T53" fmla="*/ 0 h 435"/>
              <a:gd name="T54" fmla="*/ 31686 w 498"/>
              <a:gd name="T55" fmla="*/ 31870 h 435"/>
              <a:gd name="T56" fmla="*/ 31686 w 498"/>
              <a:gd name="T57" fmla="*/ 51621 h 435"/>
              <a:gd name="T58" fmla="*/ 31686 w 498"/>
              <a:gd name="T59" fmla="*/ 59701 h 435"/>
              <a:gd name="T60" fmla="*/ 39719 w 498"/>
              <a:gd name="T61" fmla="*/ 75412 h 435"/>
              <a:gd name="T62" fmla="*/ 47753 w 498"/>
              <a:gd name="T63" fmla="*/ 103691 h 435"/>
              <a:gd name="T64" fmla="*/ 20083 w 498"/>
              <a:gd name="T65" fmla="*/ 135561 h 435"/>
              <a:gd name="T66" fmla="*/ 0 w 498"/>
              <a:gd name="T67" fmla="*/ 155312 h 435"/>
              <a:gd name="T68" fmla="*/ 0 w 498"/>
              <a:gd name="T69" fmla="*/ 194813 h 435"/>
              <a:gd name="T70" fmla="*/ 154415 w 498"/>
              <a:gd name="T71" fmla="*/ 194813 h 435"/>
              <a:gd name="T72" fmla="*/ 154415 w 498"/>
              <a:gd name="T73" fmla="*/ 163392 h 435"/>
              <a:gd name="T74" fmla="*/ 115142 w 498"/>
              <a:gd name="T75" fmla="*/ 135561 h 43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98" h="435">
                <a:moveTo>
                  <a:pt x="497" y="434"/>
                </a:moveTo>
                <a:lnTo>
                  <a:pt x="497" y="434"/>
                </a:lnTo>
                <a:cubicBezTo>
                  <a:pt x="497" y="434"/>
                  <a:pt x="497" y="337"/>
                  <a:pt x="487" y="328"/>
                </a:cubicBezTo>
                <a:cubicBezTo>
                  <a:pt x="479" y="319"/>
                  <a:pt x="462" y="302"/>
                  <a:pt x="425" y="293"/>
                </a:cubicBezTo>
                <a:cubicBezTo>
                  <a:pt x="390" y="275"/>
                  <a:pt x="372" y="257"/>
                  <a:pt x="372" y="231"/>
                </a:cubicBezTo>
                <a:cubicBezTo>
                  <a:pt x="372" y="213"/>
                  <a:pt x="390" y="222"/>
                  <a:pt x="390" y="196"/>
                </a:cubicBezTo>
                <a:cubicBezTo>
                  <a:pt x="390" y="178"/>
                  <a:pt x="408" y="196"/>
                  <a:pt x="408" y="159"/>
                </a:cubicBezTo>
                <a:cubicBezTo>
                  <a:pt x="408" y="151"/>
                  <a:pt x="399" y="151"/>
                  <a:pt x="399" y="151"/>
                </a:cubicBezTo>
                <a:cubicBezTo>
                  <a:pt x="399" y="151"/>
                  <a:pt x="408" y="133"/>
                  <a:pt x="408" y="115"/>
                </a:cubicBezTo>
                <a:cubicBezTo>
                  <a:pt x="408" y="98"/>
                  <a:pt x="399" y="62"/>
                  <a:pt x="346" y="62"/>
                </a:cubicBezTo>
                <a:cubicBezTo>
                  <a:pt x="293" y="62"/>
                  <a:pt x="284" y="98"/>
                  <a:pt x="284" y="115"/>
                </a:cubicBezTo>
                <a:cubicBezTo>
                  <a:pt x="284" y="133"/>
                  <a:pt x="293" y="151"/>
                  <a:pt x="293" y="151"/>
                </a:cubicBezTo>
                <a:cubicBezTo>
                  <a:pt x="293" y="151"/>
                  <a:pt x="284" y="151"/>
                  <a:pt x="284" y="159"/>
                </a:cubicBezTo>
                <a:cubicBezTo>
                  <a:pt x="284" y="196"/>
                  <a:pt x="293" y="178"/>
                  <a:pt x="302" y="196"/>
                </a:cubicBezTo>
                <a:cubicBezTo>
                  <a:pt x="302" y="222"/>
                  <a:pt x="311" y="213"/>
                  <a:pt x="311" y="231"/>
                </a:cubicBezTo>
                <a:cubicBezTo>
                  <a:pt x="311" y="249"/>
                  <a:pt x="311" y="266"/>
                  <a:pt x="293" y="275"/>
                </a:cubicBezTo>
                <a:cubicBezTo>
                  <a:pt x="372" y="319"/>
                  <a:pt x="381" y="319"/>
                  <a:pt x="381" y="364"/>
                </a:cubicBezTo>
                <a:cubicBezTo>
                  <a:pt x="381" y="434"/>
                  <a:pt x="381" y="434"/>
                  <a:pt x="381" y="434"/>
                </a:cubicBezTo>
                <a:lnTo>
                  <a:pt x="497" y="434"/>
                </a:lnTo>
                <a:close/>
                <a:moveTo>
                  <a:pt x="258" y="302"/>
                </a:moveTo>
                <a:lnTo>
                  <a:pt x="258" y="302"/>
                </a:lnTo>
                <a:cubicBezTo>
                  <a:pt x="204" y="284"/>
                  <a:pt x="187" y="266"/>
                  <a:pt x="187" y="231"/>
                </a:cubicBezTo>
                <a:cubicBezTo>
                  <a:pt x="187" y="204"/>
                  <a:pt x="204" y="213"/>
                  <a:pt x="213" y="168"/>
                </a:cubicBezTo>
                <a:cubicBezTo>
                  <a:pt x="213" y="159"/>
                  <a:pt x="231" y="168"/>
                  <a:pt x="231" y="133"/>
                </a:cubicBezTo>
                <a:cubicBezTo>
                  <a:pt x="231" y="115"/>
                  <a:pt x="222" y="115"/>
                  <a:pt x="222" y="115"/>
                </a:cubicBezTo>
                <a:cubicBezTo>
                  <a:pt x="222" y="115"/>
                  <a:pt x="222" y="89"/>
                  <a:pt x="231" y="71"/>
                </a:cubicBezTo>
                <a:cubicBezTo>
                  <a:pt x="231" y="53"/>
                  <a:pt x="213" y="0"/>
                  <a:pt x="151" y="0"/>
                </a:cubicBezTo>
                <a:cubicBezTo>
                  <a:pt x="80" y="0"/>
                  <a:pt x="71" y="53"/>
                  <a:pt x="71" y="71"/>
                </a:cubicBezTo>
                <a:cubicBezTo>
                  <a:pt x="71" y="89"/>
                  <a:pt x="71" y="115"/>
                  <a:pt x="71" y="115"/>
                </a:cubicBezTo>
                <a:cubicBezTo>
                  <a:pt x="71" y="115"/>
                  <a:pt x="71" y="115"/>
                  <a:pt x="71" y="133"/>
                </a:cubicBezTo>
                <a:cubicBezTo>
                  <a:pt x="71" y="168"/>
                  <a:pt x="80" y="159"/>
                  <a:pt x="89" y="168"/>
                </a:cubicBezTo>
                <a:cubicBezTo>
                  <a:pt x="89" y="213"/>
                  <a:pt x="107" y="204"/>
                  <a:pt x="107" y="231"/>
                </a:cubicBezTo>
                <a:cubicBezTo>
                  <a:pt x="107" y="266"/>
                  <a:pt x="89" y="284"/>
                  <a:pt x="45" y="302"/>
                </a:cubicBezTo>
                <a:cubicBezTo>
                  <a:pt x="27" y="310"/>
                  <a:pt x="0" y="319"/>
                  <a:pt x="0" y="346"/>
                </a:cubicBezTo>
                <a:cubicBezTo>
                  <a:pt x="0" y="434"/>
                  <a:pt x="0" y="434"/>
                  <a:pt x="0" y="434"/>
                </a:cubicBezTo>
                <a:cubicBezTo>
                  <a:pt x="346" y="434"/>
                  <a:pt x="346" y="434"/>
                  <a:pt x="346" y="434"/>
                </a:cubicBezTo>
                <a:cubicBezTo>
                  <a:pt x="346" y="434"/>
                  <a:pt x="346" y="381"/>
                  <a:pt x="346" y="364"/>
                </a:cubicBezTo>
                <a:cubicBezTo>
                  <a:pt x="346" y="346"/>
                  <a:pt x="302" y="328"/>
                  <a:pt x="258" y="3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62" name="Freeform 48">
            <a:extLst>
              <a:ext uri="{FF2B5EF4-FFF2-40B4-BE49-F238E27FC236}">
                <a16:creationId xmlns:a16="http://schemas.microsoft.com/office/drawing/2014/main" id="{F507617A-F923-4931-933D-5C723EF80750}"/>
              </a:ext>
            </a:extLst>
          </p:cNvPr>
          <p:cNvSpPr>
            <a:spLocks noEditPoints="1"/>
          </p:cNvSpPr>
          <p:nvPr/>
        </p:nvSpPr>
        <p:spPr bwMode="auto">
          <a:xfrm>
            <a:off x="2143125" y="2680685"/>
            <a:ext cx="347856" cy="283167"/>
          </a:xfrm>
          <a:custGeom>
            <a:avLst/>
            <a:gdLst>
              <a:gd name="T0" fmla="*/ 2147483646 w 123"/>
              <a:gd name="T1" fmla="*/ 2147483646 h 107"/>
              <a:gd name="T2" fmla="*/ 2147483646 w 123"/>
              <a:gd name="T3" fmla="*/ 2147483646 h 107"/>
              <a:gd name="T4" fmla="*/ 2147483646 w 123"/>
              <a:gd name="T5" fmla="*/ 2147483646 h 107"/>
              <a:gd name="T6" fmla="*/ 2147483646 w 123"/>
              <a:gd name="T7" fmla="*/ 2147483646 h 107"/>
              <a:gd name="T8" fmla="*/ 2147483646 w 123"/>
              <a:gd name="T9" fmla="*/ 2147483646 h 107"/>
              <a:gd name="T10" fmla="*/ 2147483646 w 123"/>
              <a:gd name="T11" fmla="*/ 2147483646 h 107"/>
              <a:gd name="T12" fmla="*/ 2147483646 w 123"/>
              <a:gd name="T13" fmla="*/ 2147483646 h 107"/>
              <a:gd name="T14" fmla="*/ 2147483646 w 123"/>
              <a:gd name="T15" fmla="*/ 2147483646 h 107"/>
              <a:gd name="T16" fmla="*/ 2147483646 w 123"/>
              <a:gd name="T17" fmla="*/ 2147483646 h 107"/>
              <a:gd name="T18" fmla="*/ 2147483646 w 123"/>
              <a:gd name="T19" fmla="*/ 2147483646 h 107"/>
              <a:gd name="T20" fmla="*/ 2147483646 w 123"/>
              <a:gd name="T21" fmla="*/ 2147483646 h 107"/>
              <a:gd name="T22" fmla="*/ 2147483646 w 123"/>
              <a:gd name="T23" fmla="*/ 2147483646 h 107"/>
              <a:gd name="T24" fmla="*/ 2147483646 w 123"/>
              <a:gd name="T25" fmla="*/ 2147483646 h 107"/>
              <a:gd name="T26" fmla="*/ 2147483646 w 123"/>
              <a:gd name="T27" fmla="*/ 2147483646 h 107"/>
              <a:gd name="T28" fmla="*/ 2147483646 w 123"/>
              <a:gd name="T29" fmla="*/ 2147483646 h 107"/>
              <a:gd name="T30" fmla="*/ 2147483646 w 123"/>
              <a:gd name="T31" fmla="*/ 2147483646 h 107"/>
              <a:gd name="T32" fmla="*/ 2147483646 w 123"/>
              <a:gd name="T33" fmla="*/ 2147483646 h 107"/>
              <a:gd name="T34" fmla="*/ 2147483646 w 123"/>
              <a:gd name="T35" fmla="*/ 2147483646 h 107"/>
              <a:gd name="T36" fmla="*/ 2147483646 w 123"/>
              <a:gd name="T37" fmla="*/ 2147483646 h 107"/>
              <a:gd name="T38" fmla="*/ 0 w 123"/>
              <a:gd name="T39" fmla="*/ 2147483646 h 107"/>
              <a:gd name="T40" fmla="*/ 2147483646 w 123"/>
              <a:gd name="T41" fmla="*/ 2147483646 h 107"/>
              <a:gd name="T42" fmla="*/ 2147483646 w 123"/>
              <a:gd name="T43" fmla="*/ 0 h 107"/>
              <a:gd name="T44" fmla="*/ 2147483646 w 123"/>
              <a:gd name="T45" fmla="*/ 0 h 107"/>
              <a:gd name="T46" fmla="*/ 2147483646 w 123"/>
              <a:gd name="T47" fmla="*/ 0 h 107"/>
              <a:gd name="T48" fmla="*/ 2147483646 w 123"/>
              <a:gd name="T49" fmla="*/ 2147483646 h 107"/>
              <a:gd name="T50" fmla="*/ 2147483646 w 123"/>
              <a:gd name="T51" fmla="*/ 2147483646 h 107"/>
              <a:gd name="T52" fmla="*/ 2147483646 w 123"/>
              <a:gd name="T53" fmla="*/ 2147483646 h 107"/>
              <a:gd name="T54" fmla="*/ 2147483646 w 123"/>
              <a:gd name="T55" fmla="*/ 2147483646 h 107"/>
              <a:gd name="T56" fmla="*/ 2147483646 w 123"/>
              <a:gd name="T57" fmla="*/ 2147483646 h 107"/>
              <a:gd name="T58" fmla="*/ 2147483646 w 123"/>
              <a:gd name="T59" fmla="*/ 2147483646 h 107"/>
              <a:gd name="T60" fmla="*/ 2147483646 w 123"/>
              <a:gd name="T61" fmla="*/ 2147483646 h 107"/>
              <a:gd name="T62" fmla="*/ 2147483646 w 123"/>
              <a:gd name="T63" fmla="*/ 2147483646 h 107"/>
              <a:gd name="T64" fmla="*/ 2147483646 w 123"/>
              <a:gd name="T65" fmla="*/ 2147483646 h 107"/>
              <a:gd name="T66" fmla="*/ 2147483646 w 123"/>
              <a:gd name="T67" fmla="*/ 2147483646 h 107"/>
              <a:gd name="T68" fmla="*/ 2147483646 w 123"/>
              <a:gd name="T69" fmla="*/ 2147483646 h 107"/>
              <a:gd name="T70" fmla="*/ 2147483646 w 123"/>
              <a:gd name="T71" fmla="*/ 2147483646 h 107"/>
              <a:gd name="T72" fmla="*/ 2147483646 w 123"/>
              <a:gd name="T73" fmla="*/ 2147483646 h 107"/>
              <a:gd name="T74" fmla="*/ 2147483646 w 123"/>
              <a:gd name="T75" fmla="*/ 2147483646 h 107"/>
              <a:gd name="T76" fmla="*/ 2147483646 w 123"/>
              <a:gd name="T77" fmla="*/ 2147483646 h 107"/>
              <a:gd name="T78" fmla="*/ 2147483646 w 123"/>
              <a:gd name="T79" fmla="*/ 2147483646 h 107"/>
              <a:gd name="T80" fmla="*/ 2147483646 w 123"/>
              <a:gd name="T81" fmla="*/ 2147483646 h 107"/>
              <a:gd name="T82" fmla="*/ 2147483646 w 123"/>
              <a:gd name="T83" fmla="*/ 2147483646 h 107"/>
              <a:gd name="T84" fmla="*/ 2147483646 w 123"/>
              <a:gd name="T85" fmla="*/ 2147483646 h 107"/>
              <a:gd name="T86" fmla="*/ 2147483646 w 123"/>
              <a:gd name="T87" fmla="*/ 2147483646 h 107"/>
              <a:gd name="T88" fmla="*/ 2147483646 w 123"/>
              <a:gd name="T89" fmla="*/ 2147483646 h 107"/>
              <a:gd name="T90" fmla="*/ 2147483646 w 123"/>
              <a:gd name="T91" fmla="*/ 2147483646 h 107"/>
              <a:gd name="T92" fmla="*/ 2147483646 w 123"/>
              <a:gd name="T93" fmla="*/ 2147483646 h 107"/>
              <a:gd name="T94" fmla="*/ 2147483646 w 123"/>
              <a:gd name="T95" fmla="*/ 2147483646 h 107"/>
              <a:gd name="T96" fmla="*/ 2147483646 w 123"/>
              <a:gd name="T97" fmla="*/ 2147483646 h 107"/>
              <a:gd name="T98" fmla="*/ 2147483646 w 123"/>
              <a:gd name="T99" fmla="*/ 2147483646 h 107"/>
              <a:gd name="T100" fmla="*/ 2147483646 w 123"/>
              <a:gd name="T101" fmla="*/ 2147483646 h 10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23" h="107">
                <a:moveTo>
                  <a:pt x="123" y="100"/>
                </a:moveTo>
                <a:cubicBezTo>
                  <a:pt x="123" y="104"/>
                  <a:pt x="119" y="107"/>
                  <a:pt x="115" y="107"/>
                </a:cubicBezTo>
                <a:cubicBezTo>
                  <a:pt x="111" y="107"/>
                  <a:pt x="107" y="104"/>
                  <a:pt x="107" y="100"/>
                </a:cubicBezTo>
                <a:cubicBezTo>
                  <a:pt x="107" y="95"/>
                  <a:pt x="111" y="84"/>
                  <a:pt x="115" y="84"/>
                </a:cubicBezTo>
                <a:cubicBezTo>
                  <a:pt x="119" y="84"/>
                  <a:pt x="123" y="95"/>
                  <a:pt x="123" y="100"/>
                </a:cubicBezTo>
                <a:close/>
                <a:moveTo>
                  <a:pt x="111" y="42"/>
                </a:moveTo>
                <a:cubicBezTo>
                  <a:pt x="111" y="77"/>
                  <a:pt x="111" y="77"/>
                  <a:pt x="111" y="77"/>
                </a:cubicBezTo>
                <a:cubicBezTo>
                  <a:pt x="111" y="79"/>
                  <a:pt x="113" y="80"/>
                  <a:pt x="115" y="80"/>
                </a:cubicBezTo>
                <a:cubicBezTo>
                  <a:pt x="117" y="80"/>
                  <a:pt x="119" y="79"/>
                  <a:pt x="119" y="77"/>
                </a:cubicBezTo>
                <a:cubicBezTo>
                  <a:pt x="119" y="42"/>
                  <a:pt x="119" y="42"/>
                  <a:pt x="119" y="42"/>
                </a:cubicBezTo>
                <a:cubicBezTo>
                  <a:pt x="119" y="40"/>
                  <a:pt x="117" y="38"/>
                  <a:pt x="115" y="38"/>
                </a:cubicBezTo>
                <a:cubicBezTo>
                  <a:pt x="113" y="38"/>
                  <a:pt x="111" y="40"/>
                  <a:pt x="111" y="42"/>
                </a:cubicBezTo>
                <a:close/>
                <a:moveTo>
                  <a:pt x="114" y="34"/>
                </a:moveTo>
                <a:cubicBezTo>
                  <a:pt x="104" y="36"/>
                  <a:pt x="104" y="36"/>
                  <a:pt x="104" y="36"/>
                </a:cubicBezTo>
                <a:cubicBezTo>
                  <a:pt x="104" y="69"/>
                  <a:pt x="104" y="69"/>
                  <a:pt x="104" y="69"/>
                </a:cubicBezTo>
                <a:cubicBezTo>
                  <a:pt x="104" y="79"/>
                  <a:pt x="92" y="88"/>
                  <a:pt x="61" y="88"/>
                </a:cubicBezTo>
                <a:cubicBezTo>
                  <a:pt x="31" y="88"/>
                  <a:pt x="19" y="79"/>
                  <a:pt x="19" y="69"/>
                </a:cubicBezTo>
                <a:cubicBezTo>
                  <a:pt x="19" y="36"/>
                  <a:pt x="19" y="36"/>
                  <a:pt x="19" y="36"/>
                </a:cubicBezTo>
                <a:cubicBezTo>
                  <a:pt x="9" y="34"/>
                  <a:pt x="9" y="34"/>
                  <a:pt x="9" y="34"/>
                </a:cubicBezTo>
                <a:cubicBezTo>
                  <a:pt x="4" y="33"/>
                  <a:pt x="0" y="28"/>
                  <a:pt x="0" y="23"/>
                </a:cubicBezTo>
                <a:cubicBezTo>
                  <a:pt x="0" y="17"/>
                  <a:pt x="4" y="13"/>
                  <a:pt x="9" y="12"/>
                </a:cubicBezTo>
                <a:cubicBezTo>
                  <a:pt x="59" y="0"/>
                  <a:pt x="59" y="0"/>
                  <a:pt x="59" y="0"/>
                </a:cubicBezTo>
                <a:cubicBezTo>
                  <a:pt x="60" y="0"/>
                  <a:pt x="61" y="0"/>
                  <a:pt x="61" y="0"/>
                </a:cubicBezTo>
                <a:cubicBezTo>
                  <a:pt x="62" y="0"/>
                  <a:pt x="63" y="0"/>
                  <a:pt x="64" y="0"/>
                </a:cubicBezTo>
                <a:cubicBezTo>
                  <a:pt x="114" y="12"/>
                  <a:pt x="114" y="12"/>
                  <a:pt x="114" y="12"/>
                </a:cubicBezTo>
                <a:cubicBezTo>
                  <a:pt x="119" y="13"/>
                  <a:pt x="123" y="17"/>
                  <a:pt x="123" y="23"/>
                </a:cubicBezTo>
                <a:cubicBezTo>
                  <a:pt x="123" y="28"/>
                  <a:pt x="119" y="33"/>
                  <a:pt x="114" y="34"/>
                </a:cubicBezTo>
                <a:close/>
                <a:moveTo>
                  <a:pt x="96" y="38"/>
                </a:moveTo>
                <a:cubicBezTo>
                  <a:pt x="64" y="46"/>
                  <a:pt x="64" y="46"/>
                  <a:pt x="64" y="46"/>
                </a:cubicBezTo>
                <a:cubicBezTo>
                  <a:pt x="63" y="46"/>
                  <a:pt x="62" y="46"/>
                  <a:pt x="61" y="46"/>
                </a:cubicBezTo>
                <a:cubicBezTo>
                  <a:pt x="61" y="46"/>
                  <a:pt x="60" y="46"/>
                  <a:pt x="59" y="46"/>
                </a:cubicBezTo>
                <a:cubicBezTo>
                  <a:pt x="27" y="38"/>
                  <a:pt x="27" y="38"/>
                  <a:pt x="27" y="38"/>
                </a:cubicBezTo>
                <a:cubicBezTo>
                  <a:pt x="27" y="69"/>
                  <a:pt x="27" y="69"/>
                  <a:pt x="27" y="69"/>
                </a:cubicBezTo>
                <a:cubicBezTo>
                  <a:pt x="27" y="73"/>
                  <a:pt x="38" y="80"/>
                  <a:pt x="61" y="80"/>
                </a:cubicBezTo>
                <a:cubicBezTo>
                  <a:pt x="84" y="80"/>
                  <a:pt x="96" y="73"/>
                  <a:pt x="96" y="69"/>
                </a:cubicBezTo>
                <a:lnTo>
                  <a:pt x="96" y="38"/>
                </a:lnTo>
                <a:close/>
                <a:moveTo>
                  <a:pt x="112" y="27"/>
                </a:moveTo>
                <a:cubicBezTo>
                  <a:pt x="114" y="26"/>
                  <a:pt x="115" y="25"/>
                  <a:pt x="115" y="23"/>
                </a:cubicBezTo>
                <a:cubicBezTo>
                  <a:pt x="115" y="21"/>
                  <a:pt x="114" y="19"/>
                  <a:pt x="112" y="19"/>
                </a:cubicBezTo>
                <a:cubicBezTo>
                  <a:pt x="62" y="8"/>
                  <a:pt x="62" y="8"/>
                  <a:pt x="62" y="8"/>
                </a:cubicBezTo>
                <a:cubicBezTo>
                  <a:pt x="61" y="7"/>
                  <a:pt x="61" y="7"/>
                  <a:pt x="61" y="7"/>
                </a:cubicBezTo>
                <a:cubicBezTo>
                  <a:pt x="61" y="8"/>
                  <a:pt x="61" y="8"/>
                  <a:pt x="61" y="8"/>
                </a:cubicBezTo>
                <a:cubicBezTo>
                  <a:pt x="11" y="19"/>
                  <a:pt x="11" y="19"/>
                  <a:pt x="11" y="19"/>
                </a:cubicBezTo>
                <a:cubicBezTo>
                  <a:pt x="9" y="19"/>
                  <a:pt x="8" y="21"/>
                  <a:pt x="8" y="23"/>
                </a:cubicBezTo>
                <a:cubicBezTo>
                  <a:pt x="8" y="25"/>
                  <a:pt x="9" y="26"/>
                  <a:pt x="11" y="27"/>
                </a:cubicBezTo>
                <a:cubicBezTo>
                  <a:pt x="61" y="38"/>
                  <a:pt x="61" y="38"/>
                  <a:pt x="61" y="38"/>
                </a:cubicBezTo>
                <a:cubicBezTo>
                  <a:pt x="61" y="38"/>
                  <a:pt x="61" y="38"/>
                  <a:pt x="61" y="38"/>
                </a:cubicBezTo>
                <a:cubicBezTo>
                  <a:pt x="62" y="38"/>
                  <a:pt x="62" y="38"/>
                  <a:pt x="62" y="38"/>
                </a:cubicBezTo>
                <a:lnTo>
                  <a:pt x="112" y="27"/>
                </a:lnTo>
                <a:close/>
                <a:moveTo>
                  <a:pt x="112" y="27"/>
                </a:moveTo>
                <a:cubicBezTo>
                  <a:pt x="112" y="27"/>
                  <a:pt x="112" y="27"/>
                  <a:pt x="112" y="27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200BEC8-F208-4B62-B64D-4FF1B419164B}"/>
              </a:ext>
            </a:extLst>
          </p:cNvPr>
          <p:cNvSpPr/>
          <p:nvPr/>
        </p:nvSpPr>
        <p:spPr>
          <a:xfrm>
            <a:off x="2107783" y="2516975"/>
            <a:ext cx="532562" cy="552659"/>
          </a:xfrm>
          <a:prstGeom prst="ellipse">
            <a:avLst/>
          </a:prstGeom>
          <a:solidFill>
            <a:srgbClr val="DC150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65" name="Freeform 101">
            <a:extLst>
              <a:ext uri="{FF2B5EF4-FFF2-40B4-BE49-F238E27FC236}">
                <a16:creationId xmlns:a16="http://schemas.microsoft.com/office/drawing/2014/main" id="{C8852F3A-E3A3-4709-9387-C44A14D04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611" y="2662716"/>
            <a:ext cx="315613" cy="283167"/>
          </a:xfrm>
          <a:custGeom>
            <a:avLst/>
            <a:gdLst>
              <a:gd name="T0" fmla="*/ 36030 w 497"/>
              <a:gd name="T1" fmla="*/ 111308 h 382"/>
              <a:gd name="T2" fmla="*/ 36030 w 497"/>
              <a:gd name="T3" fmla="*/ 111308 h 382"/>
              <a:gd name="T4" fmla="*/ 71610 w 497"/>
              <a:gd name="T5" fmla="*/ 147214 h 382"/>
              <a:gd name="T6" fmla="*/ 111693 w 497"/>
              <a:gd name="T7" fmla="*/ 171001 h 382"/>
              <a:gd name="T8" fmla="*/ 151777 w 497"/>
              <a:gd name="T9" fmla="*/ 151253 h 382"/>
              <a:gd name="T10" fmla="*/ 175647 w 497"/>
              <a:gd name="T11" fmla="*/ 115796 h 382"/>
              <a:gd name="T12" fmla="*/ 111693 w 497"/>
              <a:gd name="T13" fmla="*/ 147214 h 382"/>
              <a:gd name="T14" fmla="*/ 36030 w 497"/>
              <a:gd name="T15" fmla="*/ 111308 h 382"/>
              <a:gd name="T16" fmla="*/ 219333 w 497"/>
              <a:gd name="T17" fmla="*/ 55654 h 382"/>
              <a:gd name="T18" fmla="*/ 219333 w 497"/>
              <a:gd name="T19" fmla="*/ 55654 h 382"/>
              <a:gd name="T20" fmla="*/ 123403 w 497"/>
              <a:gd name="T21" fmla="*/ 4039 h 382"/>
              <a:gd name="T22" fmla="*/ 99533 w 497"/>
              <a:gd name="T23" fmla="*/ 4039 h 382"/>
              <a:gd name="T24" fmla="*/ 4053 w 497"/>
              <a:gd name="T25" fmla="*/ 55654 h 382"/>
              <a:gd name="T26" fmla="*/ 4053 w 497"/>
              <a:gd name="T27" fmla="*/ 71812 h 382"/>
              <a:gd name="T28" fmla="*/ 99533 w 497"/>
              <a:gd name="T29" fmla="*/ 123426 h 382"/>
              <a:gd name="T30" fmla="*/ 123403 w 497"/>
              <a:gd name="T31" fmla="*/ 123426 h 382"/>
              <a:gd name="T32" fmla="*/ 183754 w 497"/>
              <a:gd name="T33" fmla="*/ 87520 h 382"/>
              <a:gd name="T34" fmla="*/ 119800 w 497"/>
              <a:gd name="T35" fmla="*/ 71812 h 382"/>
              <a:gd name="T36" fmla="*/ 111693 w 497"/>
              <a:gd name="T37" fmla="*/ 75402 h 382"/>
              <a:gd name="T38" fmla="*/ 91426 w 497"/>
              <a:gd name="T39" fmla="*/ 59693 h 382"/>
              <a:gd name="T40" fmla="*/ 111693 w 497"/>
              <a:gd name="T41" fmla="*/ 48024 h 382"/>
              <a:gd name="T42" fmla="*/ 131960 w 497"/>
              <a:gd name="T43" fmla="*/ 55654 h 382"/>
              <a:gd name="T44" fmla="*/ 199517 w 497"/>
              <a:gd name="T45" fmla="*/ 79441 h 382"/>
              <a:gd name="T46" fmla="*/ 219333 w 497"/>
              <a:gd name="T47" fmla="*/ 71812 h 382"/>
              <a:gd name="T48" fmla="*/ 219333 w 497"/>
              <a:gd name="T49" fmla="*/ 55654 h 382"/>
              <a:gd name="T50" fmla="*/ 191410 w 497"/>
              <a:gd name="T51" fmla="*/ 155292 h 382"/>
              <a:gd name="T52" fmla="*/ 191410 w 497"/>
              <a:gd name="T53" fmla="*/ 155292 h 382"/>
              <a:gd name="T54" fmla="*/ 207623 w 497"/>
              <a:gd name="T55" fmla="*/ 151253 h 382"/>
              <a:gd name="T56" fmla="*/ 199517 w 497"/>
              <a:gd name="T57" fmla="*/ 79441 h 382"/>
              <a:gd name="T58" fmla="*/ 183754 w 497"/>
              <a:gd name="T59" fmla="*/ 87520 h 382"/>
              <a:gd name="T60" fmla="*/ 191410 w 497"/>
              <a:gd name="T61" fmla="*/ 155292 h 38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66" name="Freeform 29">
            <a:extLst>
              <a:ext uri="{FF2B5EF4-FFF2-40B4-BE49-F238E27FC236}">
                <a16:creationId xmlns:a16="http://schemas.microsoft.com/office/drawing/2014/main" id="{7FEC5707-7EA2-44F1-A570-0FE9193DF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3025" y="2827696"/>
            <a:ext cx="303071" cy="292383"/>
          </a:xfrm>
          <a:custGeom>
            <a:avLst/>
            <a:gdLst>
              <a:gd name="T0" fmla="*/ 111726 w 444"/>
              <a:gd name="T1" fmla="*/ 150538 h 462"/>
              <a:gd name="T2" fmla="*/ 111726 w 444"/>
              <a:gd name="T3" fmla="*/ 150538 h 462"/>
              <a:gd name="T4" fmla="*/ 144162 w 444"/>
              <a:gd name="T5" fmla="*/ 114802 h 462"/>
              <a:gd name="T6" fmla="*/ 199574 w 444"/>
              <a:gd name="T7" fmla="*/ 31716 h 462"/>
              <a:gd name="T8" fmla="*/ 191916 w 444"/>
              <a:gd name="T9" fmla="*/ 23675 h 462"/>
              <a:gd name="T10" fmla="*/ 155875 w 444"/>
              <a:gd name="T11" fmla="*/ 23675 h 462"/>
              <a:gd name="T12" fmla="*/ 100013 w 444"/>
              <a:gd name="T13" fmla="*/ 0 h 462"/>
              <a:gd name="T14" fmla="*/ 44150 w 444"/>
              <a:gd name="T15" fmla="*/ 23675 h 462"/>
              <a:gd name="T16" fmla="*/ 8109 w 444"/>
              <a:gd name="T17" fmla="*/ 23675 h 462"/>
              <a:gd name="T18" fmla="*/ 0 w 444"/>
              <a:gd name="T19" fmla="*/ 31716 h 462"/>
              <a:gd name="T20" fmla="*/ 55863 w 444"/>
              <a:gd name="T21" fmla="*/ 114802 h 462"/>
              <a:gd name="T22" fmla="*/ 87849 w 444"/>
              <a:gd name="T23" fmla="*/ 150538 h 462"/>
              <a:gd name="T24" fmla="*/ 87849 w 444"/>
              <a:gd name="T25" fmla="*/ 166172 h 462"/>
              <a:gd name="T26" fmla="*/ 48204 w 444"/>
              <a:gd name="T27" fmla="*/ 185827 h 462"/>
              <a:gd name="T28" fmla="*/ 100013 w 444"/>
              <a:gd name="T29" fmla="*/ 205928 h 462"/>
              <a:gd name="T30" fmla="*/ 147766 w 444"/>
              <a:gd name="T31" fmla="*/ 185827 h 462"/>
              <a:gd name="T32" fmla="*/ 111726 w 444"/>
              <a:gd name="T33" fmla="*/ 166172 h 462"/>
              <a:gd name="T34" fmla="*/ 111726 w 444"/>
              <a:gd name="T35" fmla="*/ 150538 h 462"/>
              <a:gd name="T36" fmla="*/ 144162 w 444"/>
              <a:gd name="T37" fmla="*/ 94700 h 462"/>
              <a:gd name="T38" fmla="*/ 144162 w 444"/>
              <a:gd name="T39" fmla="*/ 94700 h 462"/>
              <a:gd name="T40" fmla="*/ 155875 w 444"/>
              <a:gd name="T41" fmla="*/ 39756 h 462"/>
              <a:gd name="T42" fmla="*/ 183807 w 444"/>
              <a:gd name="T43" fmla="*/ 39756 h 462"/>
              <a:gd name="T44" fmla="*/ 144162 w 444"/>
              <a:gd name="T45" fmla="*/ 94700 h 462"/>
              <a:gd name="T46" fmla="*/ 100013 w 444"/>
              <a:gd name="T47" fmla="*/ 16081 h 462"/>
              <a:gd name="T48" fmla="*/ 100013 w 444"/>
              <a:gd name="T49" fmla="*/ 16081 h 462"/>
              <a:gd name="T50" fmla="*/ 144162 w 444"/>
              <a:gd name="T51" fmla="*/ 31716 h 462"/>
              <a:gd name="T52" fmla="*/ 100013 w 444"/>
              <a:gd name="T53" fmla="*/ 51370 h 462"/>
              <a:gd name="T54" fmla="*/ 55863 w 444"/>
              <a:gd name="T55" fmla="*/ 31716 h 462"/>
              <a:gd name="T56" fmla="*/ 100013 w 444"/>
              <a:gd name="T57" fmla="*/ 16081 h 462"/>
              <a:gd name="T58" fmla="*/ 16218 w 444"/>
              <a:gd name="T59" fmla="*/ 39756 h 462"/>
              <a:gd name="T60" fmla="*/ 16218 w 444"/>
              <a:gd name="T61" fmla="*/ 39756 h 462"/>
              <a:gd name="T62" fmla="*/ 44150 w 444"/>
              <a:gd name="T63" fmla="*/ 39756 h 462"/>
              <a:gd name="T64" fmla="*/ 55863 w 444"/>
              <a:gd name="T65" fmla="*/ 94700 h 462"/>
              <a:gd name="T66" fmla="*/ 16218 w 444"/>
              <a:gd name="T67" fmla="*/ 39756 h 46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44" h="462">
                <a:moveTo>
                  <a:pt x="248" y="337"/>
                </a:moveTo>
                <a:lnTo>
                  <a:pt x="248" y="337"/>
                </a:lnTo>
                <a:cubicBezTo>
                  <a:pt x="248" y="302"/>
                  <a:pt x="275" y="283"/>
                  <a:pt x="320" y="257"/>
                </a:cubicBezTo>
                <a:cubicBezTo>
                  <a:pt x="373" y="221"/>
                  <a:pt x="443" y="177"/>
                  <a:pt x="443" y="71"/>
                </a:cubicBezTo>
                <a:cubicBezTo>
                  <a:pt x="443" y="62"/>
                  <a:pt x="434" y="53"/>
                  <a:pt x="426" y="53"/>
                </a:cubicBezTo>
                <a:cubicBezTo>
                  <a:pt x="346" y="53"/>
                  <a:pt x="346" y="53"/>
                  <a:pt x="346" y="53"/>
                </a:cubicBezTo>
                <a:cubicBezTo>
                  <a:pt x="328" y="27"/>
                  <a:pt x="293" y="0"/>
                  <a:pt x="222" y="0"/>
                </a:cubicBezTo>
                <a:cubicBezTo>
                  <a:pt x="151" y="0"/>
                  <a:pt x="116" y="27"/>
                  <a:pt x="98" y="53"/>
                </a:cubicBezTo>
                <a:cubicBezTo>
                  <a:pt x="18" y="53"/>
                  <a:pt x="18" y="53"/>
                  <a:pt x="18" y="53"/>
                </a:cubicBezTo>
                <a:cubicBezTo>
                  <a:pt x="9" y="53"/>
                  <a:pt x="0" y="62"/>
                  <a:pt x="0" y="71"/>
                </a:cubicBezTo>
                <a:cubicBezTo>
                  <a:pt x="0" y="177"/>
                  <a:pt x="62" y="221"/>
                  <a:pt x="124" y="257"/>
                </a:cubicBezTo>
                <a:cubicBezTo>
                  <a:pt x="169" y="283"/>
                  <a:pt x="195" y="302"/>
                  <a:pt x="195" y="337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42" y="381"/>
                  <a:pt x="107" y="399"/>
                  <a:pt x="107" y="416"/>
                </a:cubicBezTo>
                <a:cubicBezTo>
                  <a:pt x="107" y="443"/>
                  <a:pt x="160" y="461"/>
                  <a:pt x="222" y="461"/>
                </a:cubicBezTo>
                <a:cubicBezTo>
                  <a:pt x="283" y="461"/>
                  <a:pt x="328" y="443"/>
                  <a:pt x="328" y="416"/>
                </a:cubicBezTo>
                <a:cubicBezTo>
                  <a:pt x="328" y="399"/>
                  <a:pt x="302" y="381"/>
                  <a:pt x="248" y="372"/>
                </a:cubicBezTo>
                <a:lnTo>
                  <a:pt x="248" y="337"/>
                </a:lnTo>
                <a:close/>
                <a:moveTo>
                  <a:pt x="320" y="212"/>
                </a:moveTo>
                <a:lnTo>
                  <a:pt x="320" y="212"/>
                </a:lnTo>
                <a:cubicBezTo>
                  <a:pt x="337" y="186"/>
                  <a:pt x="346" y="142"/>
                  <a:pt x="346" y="89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399" y="151"/>
                  <a:pt x="364" y="186"/>
                  <a:pt x="320" y="212"/>
                </a:cubicBezTo>
                <a:close/>
                <a:moveTo>
                  <a:pt x="222" y="36"/>
                </a:moveTo>
                <a:lnTo>
                  <a:pt x="222" y="36"/>
                </a:lnTo>
                <a:cubicBezTo>
                  <a:pt x="293" y="36"/>
                  <a:pt x="320" y="62"/>
                  <a:pt x="320" y="71"/>
                </a:cubicBezTo>
                <a:cubicBezTo>
                  <a:pt x="320" y="80"/>
                  <a:pt x="293" y="106"/>
                  <a:pt x="222" y="115"/>
                </a:cubicBezTo>
                <a:cubicBezTo>
                  <a:pt x="151" y="106"/>
                  <a:pt x="124" y="80"/>
                  <a:pt x="124" y="71"/>
                </a:cubicBezTo>
                <a:cubicBezTo>
                  <a:pt x="124" y="62"/>
                  <a:pt x="151" y="36"/>
                  <a:pt x="222" y="36"/>
                </a:cubicBezTo>
                <a:close/>
                <a:moveTo>
                  <a:pt x="36" y="89"/>
                </a:moveTo>
                <a:lnTo>
                  <a:pt x="36" y="89"/>
                </a:lnTo>
                <a:cubicBezTo>
                  <a:pt x="98" y="89"/>
                  <a:pt x="98" y="89"/>
                  <a:pt x="98" y="89"/>
                </a:cubicBezTo>
                <a:cubicBezTo>
                  <a:pt x="98" y="142"/>
                  <a:pt x="107" y="186"/>
                  <a:pt x="124" y="212"/>
                </a:cubicBezTo>
                <a:cubicBezTo>
                  <a:pt x="80" y="186"/>
                  <a:pt x="36" y="151"/>
                  <a:pt x="36" y="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68" name="Freeform 116">
            <a:extLst>
              <a:ext uri="{FF2B5EF4-FFF2-40B4-BE49-F238E27FC236}">
                <a16:creationId xmlns:a16="http://schemas.microsoft.com/office/drawing/2014/main" id="{32B564B7-73FE-4202-89B3-938EFDBC2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1256" y="5490152"/>
            <a:ext cx="354549" cy="301221"/>
          </a:xfrm>
          <a:custGeom>
            <a:avLst/>
            <a:gdLst>
              <a:gd name="T0" fmla="*/ 179798 w 445"/>
              <a:gd name="T1" fmla="*/ 71025 h 462"/>
              <a:gd name="T2" fmla="*/ 179798 w 445"/>
              <a:gd name="T3" fmla="*/ 71025 h 462"/>
              <a:gd name="T4" fmla="*/ 119566 w 445"/>
              <a:gd name="T5" fmla="*/ 3574 h 462"/>
              <a:gd name="T6" fmla="*/ 16182 w 445"/>
              <a:gd name="T7" fmla="*/ 110781 h 462"/>
              <a:gd name="T8" fmla="*/ 4045 w 445"/>
              <a:gd name="T9" fmla="*/ 142497 h 462"/>
              <a:gd name="T10" fmla="*/ 36409 w 445"/>
              <a:gd name="T11" fmla="*/ 158578 h 462"/>
              <a:gd name="T12" fmla="*/ 44050 w 445"/>
              <a:gd name="T13" fmla="*/ 154558 h 462"/>
              <a:gd name="T14" fmla="*/ 60232 w 445"/>
              <a:gd name="T15" fmla="*/ 166172 h 462"/>
              <a:gd name="T16" fmla="*/ 71919 w 445"/>
              <a:gd name="T17" fmla="*/ 193867 h 462"/>
              <a:gd name="T18" fmla="*/ 84055 w 445"/>
              <a:gd name="T19" fmla="*/ 201908 h 462"/>
              <a:gd name="T20" fmla="*/ 107879 w 445"/>
              <a:gd name="T21" fmla="*/ 193867 h 462"/>
              <a:gd name="T22" fmla="*/ 111924 w 445"/>
              <a:gd name="T23" fmla="*/ 185827 h 462"/>
              <a:gd name="T24" fmla="*/ 103833 w 445"/>
              <a:gd name="T25" fmla="*/ 174213 h 462"/>
              <a:gd name="T26" fmla="*/ 91697 w 445"/>
              <a:gd name="T27" fmla="*/ 150538 h 462"/>
              <a:gd name="T28" fmla="*/ 103833 w 445"/>
              <a:gd name="T29" fmla="*/ 138477 h 462"/>
              <a:gd name="T30" fmla="*/ 187439 w 445"/>
              <a:gd name="T31" fmla="*/ 158578 h 462"/>
              <a:gd name="T32" fmla="*/ 179798 w 445"/>
              <a:gd name="T33" fmla="*/ 71025 h 462"/>
              <a:gd name="T34" fmla="*/ 175303 w 445"/>
              <a:gd name="T35" fmla="*/ 138477 h 462"/>
              <a:gd name="T36" fmla="*/ 175303 w 445"/>
              <a:gd name="T37" fmla="*/ 138477 h 462"/>
              <a:gd name="T38" fmla="*/ 135747 w 445"/>
              <a:gd name="T39" fmla="*/ 91127 h 462"/>
              <a:gd name="T40" fmla="*/ 127656 w 445"/>
              <a:gd name="T41" fmla="*/ 27695 h 462"/>
              <a:gd name="T42" fmla="*/ 163616 w 445"/>
              <a:gd name="T43" fmla="*/ 79066 h 462"/>
              <a:gd name="T44" fmla="*/ 175303 w 445"/>
              <a:gd name="T45" fmla="*/ 138477 h 46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45" h="462">
                <a:moveTo>
                  <a:pt x="400" y="159"/>
                </a:moveTo>
                <a:lnTo>
                  <a:pt x="400" y="159"/>
                </a:lnTo>
                <a:cubicBezTo>
                  <a:pt x="364" y="71"/>
                  <a:pt x="302" y="0"/>
                  <a:pt x="266" y="8"/>
                </a:cubicBezTo>
                <a:cubicBezTo>
                  <a:pt x="213" y="36"/>
                  <a:pt x="302" y="142"/>
                  <a:pt x="36" y="248"/>
                </a:cubicBezTo>
                <a:cubicBezTo>
                  <a:pt x="9" y="257"/>
                  <a:pt x="0" y="292"/>
                  <a:pt x="9" y="319"/>
                </a:cubicBezTo>
                <a:cubicBezTo>
                  <a:pt x="18" y="337"/>
                  <a:pt x="53" y="363"/>
                  <a:pt x="81" y="355"/>
                </a:cubicBezTo>
                <a:lnTo>
                  <a:pt x="98" y="346"/>
                </a:lnTo>
                <a:cubicBezTo>
                  <a:pt x="116" y="372"/>
                  <a:pt x="134" y="355"/>
                  <a:pt x="134" y="372"/>
                </a:cubicBezTo>
                <a:cubicBezTo>
                  <a:pt x="143" y="390"/>
                  <a:pt x="160" y="425"/>
                  <a:pt x="160" y="434"/>
                </a:cubicBezTo>
                <a:cubicBezTo>
                  <a:pt x="169" y="443"/>
                  <a:pt x="178" y="461"/>
                  <a:pt x="187" y="452"/>
                </a:cubicBezTo>
                <a:cubicBezTo>
                  <a:pt x="196" y="452"/>
                  <a:pt x="231" y="443"/>
                  <a:pt x="240" y="434"/>
                </a:cubicBezTo>
                <a:cubicBezTo>
                  <a:pt x="257" y="434"/>
                  <a:pt x="257" y="425"/>
                  <a:pt x="249" y="416"/>
                </a:cubicBezTo>
                <a:cubicBezTo>
                  <a:pt x="249" y="408"/>
                  <a:pt x="231" y="399"/>
                  <a:pt x="231" y="390"/>
                </a:cubicBezTo>
                <a:cubicBezTo>
                  <a:pt x="222" y="381"/>
                  <a:pt x="213" y="346"/>
                  <a:pt x="204" y="337"/>
                </a:cubicBezTo>
                <a:cubicBezTo>
                  <a:pt x="196" y="328"/>
                  <a:pt x="213" y="310"/>
                  <a:pt x="231" y="310"/>
                </a:cubicBezTo>
                <a:cubicBezTo>
                  <a:pt x="355" y="302"/>
                  <a:pt x="373" y="372"/>
                  <a:pt x="417" y="355"/>
                </a:cubicBezTo>
                <a:cubicBezTo>
                  <a:pt x="444" y="346"/>
                  <a:pt x="444" y="248"/>
                  <a:pt x="400" y="159"/>
                </a:cubicBezTo>
                <a:close/>
                <a:moveTo>
                  <a:pt x="390" y="310"/>
                </a:moveTo>
                <a:lnTo>
                  <a:pt x="390" y="310"/>
                </a:lnTo>
                <a:cubicBezTo>
                  <a:pt x="381" y="310"/>
                  <a:pt x="328" y="275"/>
                  <a:pt x="302" y="204"/>
                </a:cubicBezTo>
                <a:cubicBezTo>
                  <a:pt x="275" y="133"/>
                  <a:pt x="275" y="62"/>
                  <a:pt x="284" y="62"/>
                </a:cubicBezTo>
                <a:cubicBezTo>
                  <a:pt x="293" y="62"/>
                  <a:pt x="337" y="106"/>
                  <a:pt x="364" y="177"/>
                </a:cubicBezTo>
                <a:cubicBezTo>
                  <a:pt x="400" y="248"/>
                  <a:pt x="390" y="302"/>
                  <a:pt x="390" y="3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70" name="Freeform 102">
            <a:extLst>
              <a:ext uri="{FF2B5EF4-FFF2-40B4-BE49-F238E27FC236}">
                <a16:creationId xmlns:a16="http://schemas.microsoft.com/office/drawing/2014/main" id="{4B996E40-BF4F-48C3-9986-6BED15BBF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8150" y="5347910"/>
            <a:ext cx="267688" cy="282052"/>
          </a:xfrm>
          <a:custGeom>
            <a:avLst/>
            <a:gdLst>
              <a:gd name="T0" fmla="*/ 35703 w 498"/>
              <a:gd name="T1" fmla="*/ 67874 h 445"/>
              <a:gd name="T2" fmla="*/ 35703 w 498"/>
              <a:gd name="T3" fmla="*/ 67874 h 445"/>
              <a:gd name="T4" fmla="*/ 63372 w 498"/>
              <a:gd name="T5" fmla="*/ 75965 h 445"/>
              <a:gd name="T6" fmla="*/ 67389 w 498"/>
              <a:gd name="T7" fmla="*/ 75965 h 445"/>
              <a:gd name="T8" fmla="*/ 87026 w 498"/>
              <a:gd name="T9" fmla="*/ 60232 h 445"/>
              <a:gd name="T10" fmla="*/ 87026 w 498"/>
              <a:gd name="T11" fmla="*/ 56187 h 445"/>
              <a:gd name="T12" fmla="*/ 79439 w 498"/>
              <a:gd name="T13" fmla="*/ 48096 h 445"/>
              <a:gd name="T14" fmla="*/ 122728 w 498"/>
              <a:gd name="T15" fmla="*/ 4495 h 445"/>
              <a:gd name="T16" fmla="*/ 87026 w 498"/>
              <a:gd name="T17" fmla="*/ 0 h 445"/>
              <a:gd name="T18" fmla="*/ 47753 w 498"/>
              <a:gd name="T19" fmla="*/ 24273 h 445"/>
              <a:gd name="T20" fmla="*/ 32133 w 498"/>
              <a:gd name="T21" fmla="*/ 36409 h 445"/>
              <a:gd name="T22" fmla="*/ 23653 w 498"/>
              <a:gd name="T23" fmla="*/ 52141 h 445"/>
              <a:gd name="T24" fmla="*/ 8033 w 498"/>
              <a:gd name="T25" fmla="*/ 56187 h 445"/>
              <a:gd name="T26" fmla="*/ 0 w 498"/>
              <a:gd name="T27" fmla="*/ 64278 h 445"/>
              <a:gd name="T28" fmla="*/ 0 w 498"/>
              <a:gd name="T29" fmla="*/ 67874 h 445"/>
              <a:gd name="T30" fmla="*/ 16066 w 498"/>
              <a:gd name="T31" fmla="*/ 84055 h 445"/>
              <a:gd name="T32" fmla="*/ 23653 w 498"/>
              <a:gd name="T33" fmla="*/ 88101 h 445"/>
              <a:gd name="T34" fmla="*/ 32133 w 498"/>
              <a:gd name="T35" fmla="*/ 80010 h 445"/>
              <a:gd name="T36" fmla="*/ 35703 w 498"/>
              <a:gd name="T37" fmla="*/ 67874 h 445"/>
              <a:gd name="T38" fmla="*/ 99075 w 498"/>
              <a:gd name="T39" fmla="*/ 71919 h 445"/>
              <a:gd name="T40" fmla="*/ 99075 w 498"/>
              <a:gd name="T41" fmla="*/ 71919 h 445"/>
              <a:gd name="T42" fmla="*/ 95059 w 498"/>
              <a:gd name="T43" fmla="*/ 71919 h 445"/>
              <a:gd name="T44" fmla="*/ 79439 w 498"/>
              <a:gd name="T45" fmla="*/ 84055 h 445"/>
              <a:gd name="T46" fmla="*/ 75422 w 498"/>
              <a:gd name="T47" fmla="*/ 91697 h 445"/>
              <a:gd name="T48" fmla="*/ 170035 w 498"/>
              <a:gd name="T49" fmla="*/ 195530 h 445"/>
              <a:gd name="T50" fmla="*/ 178068 w 498"/>
              <a:gd name="T51" fmla="*/ 195530 h 445"/>
              <a:gd name="T52" fmla="*/ 190117 w 498"/>
              <a:gd name="T53" fmla="*/ 187439 h 445"/>
              <a:gd name="T54" fmla="*/ 190117 w 498"/>
              <a:gd name="T55" fmla="*/ 179798 h 445"/>
              <a:gd name="T56" fmla="*/ 99075 w 498"/>
              <a:gd name="T57" fmla="*/ 71919 h 445"/>
              <a:gd name="T58" fmla="*/ 221804 w 498"/>
              <a:gd name="T59" fmla="*/ 28318 h 445"/>
              <a:gd name="T60" fmla="*/ 221804 w 498"/>
              <a:gd name="T61" fmla="*/ 28318 h 445"/>
              <a:gd name="T62" fmla="*/ 213771 w 498"/>
              <a:gd name="T63" fmla="*/ 24273 h 445"/>
              <a:gd name="T64" fmla="*/ 205737 w 498"/>
              <a:gd name="T65" fmla="*/ 40005 h 445"/>
              <a:gd name="T66" fmla="*/ 182084 w 498"/>
              <a:gd name="T67" fmla="*/ 48096 h 445"/>
              <a:gd name="T68" fmla="*/ 178068 w 498"/>
              <a:gd name="T69" fmla="*/ 28318 h 445"/>
              <a:gd name="T70" fmla="*/ 186101 w 498"/>
              <a:gd name="T71" fmla="*/ 8540 h 445"/>
              <a:gd name="T72" fmla="*/ 182084 w 498"/>
              <a:gd name="T73" fmla="*/ 4495 h 445"/>
              <a:gd name="T74" fmla="*/ 150398 w 498"/>
              <a:gd name="T75" fmla="*/ 32364 h 445"/>
              <a:gd name="T76" fmla="*/ 142365 w 498"/>
              <a:gd name="T77" fmla="*/ 67874 h 445"/>
              <a:gd name="T78" fmla="*/ 126745 w 498"/>
              <a:gd name="T79" fmla="*/ 84055 h 445"/>
              <a:gd name="T80" fmla="*/ 142365 w 498"/>
              <a:gd name="T81" fmla="*/ 103833 h 445"/>
              <a:gd name="T82" fmla="*/ 162448 w 498"/>
              <a:gd name="T83" fmla="*/ 84055 h 445"/>
              <a:gd name="T84" fmla="*/ 182084 w 498"/>
              <a:gd name="T85" fmla="*/ 80010 h 445"/>
              <a:gd name="T86" fmla="*/ 217787 w 498"/>
              <a:gd name="T87" fmla="*/ 64278 h 445"/>
              <a:gd name="T88" fmla="*/ 221804 w 498"/>
              <a:gd name="T89" fmla="*/ 28318 h 445"/>
              <a:gd name="T90" fmla="*/ 32133 w 498"/>
              <a:gd name="T91" fmla="*/ 179798 h 445"/>
              <a:gd name="T92" fmla="*/ 32133 w 498"/>
              <a:gd name="T93" fmla="*/ 179798 h 445"/>
              <a:gd name="T94" fmla="*/ 32133 w 498"/>
              <a:gd name="T95" fmla="*/ 187439 h 445"/>
              <a:gd name="T96" fmla="*/ 39719 w 498"/>
              <a:gd name="T97" fmla="*/ 199576 h 445"/>
              <a:gd name="T98" fmla="*/ 47753 w 498"/>
              <a:gd name="T99" fmla="*/ 195530 h 445"/>
              <a:gd name="T100" fmla="*/ 103092 w 498"/>
              <a:gd name="T101" fmla="*/ 143838 h 445"/>
              <a:gd name="T102" fmla="*/ 87026 w 498"/>
              <a:gd name="T103" fmla="*/ 123611 h 445"/>
              <a:gd name="T104" fmla="*/ 32133 w 498"/>
              <a:gd name="T105" fmla="*/ 179798 h 44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498" h="445">
                <a:moveTo>
                  <a:pt x="80" y="151"/>
                </a:moveTo>
                <a:lnTo>
                  <a:pt x="80" y="151"/>
                </a:lnTo>
                <a:cubicBezTo>
                  <a:pt x="97" y="134"/>
                  <a:pt x="116" y="143"/>
                  <a:pt x="142" y="169"/>
                </a:cubicBezTo>
                <a:cubicBezTo>
                  <a:pt x="151" y="178"/>
                  <a:pt x="151" y="169"/>
                  <a:pt x="151" y="169"/>
                </a:cubicBezTo>
                <a:cubicBezTo>
                  <a:pt x="160" y="169"/>
                  <a:pt x="186" y="134"/>
                  <a:pt x="195" y="134"/>
                </a:cubicBezTo>
                <a:cubicBezTo>
                  <a:pt x="195" y="134"/>
                  <a:pt x="195" y="134"/>
                  <a:pt x="195" y="125"/>
                </a:cubicBezTo>
                <a:cubicBezTo>
                  <a:pt x="186" y="125"/>
                  <a:pt x="178" y="116"/>
                  <a:pt x="178" y="107"/>
                </a:cubicBezTo>
                <a:cubicBezTo>
                  <a:pt x="133" y="45"/>
                  <a:pt x="301" y="10"/>
                  <a:pt x="275" y="10"/>
                </a:cubicBezTo>
                <a:cubicBezTo>
                  <a:pt x="257" y="0"/>
                  <a:pt x="204" y="0"/>
                  <a:pt x="195" y="0"/>
                </a:cubicBezTo>
                <a:cubicBezTo>
                  <a:pt x="169" y="10"/>
                  <a:pt x="125" y="36"/>
                  <a:pt x="107" y="54"/>
                </a:cubicBezTo>
                <a:cubicBezTo>
                  <a:pt x="80" y="72"/>
                  <a:pt x="72" y="81"/>
                  <a:pt x="72" y="81"/>
                </a:cubicBezTo>
                <a:cubicBezTo>
                  <a:pt x="62" y="89"/>
                  <a:pt x="72" y="107"/>
                  <a:pt x="53" y="116"/>
                </a:cubicBezTo>
                <a:cubicBezTo>
                  <a:pt x="36" y="125"/>
                  <a:pt x="27" y="116"/>
                  <a:pt x="18" y="125"/>
                </a:cubicBezTo>
                <a:cubicBezTo>
                  <a:pt x="18" y="134"/>
                  <a:pt x="9" y="134"/>
                  <a:pt x="0" y="143"/>
                </a:cubicBezTo>
                <a:lnTo>
                  <a:pt x="0" y="151"/>
                </a:lnTo>
                <a:lnTo>
                  <a:pt x="36" y="187"/>
                </a:lnTo>
                <a:cubicBezTo>
                  <a:pt x="36" y="196"/>
                  <a:pt x="44" y="196"/>
                  <a:pt x="53" y="196"/>
                </a:cubicBezTo>
                <a:cubicBezTo>
                  <a:pt x="53" y="187"/>
                  <a:pt x="62" y="178"/>
                  <a:pt x="72" y="178"/>
                </a:cubicBezTo>
                <a:cubicBezTo>
                  <a:pt x="72" y="178"/>
                  <a:pt x="72" y="151"/>
                  <a:pt x="80" y="151"/>
                </a:cubicBezTo>
                <a:close/>
                <a:moveTo>
                  <a:pt x="222" y="160"/>
                </a:moveTo>
                <a:lnTo>
                  <a:pt x="222" y="160"/>
                </a:lnTo>
                <a:cubicBezTo>
                  <a:pt x="213" y="160"/>
                  <a:pt x="213" y="160"/>
                  <a:pt x="213" y="160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69" y="196"/>
                  <a:pt x="169" y="196"/>
                  <a:pt x="169" y="204"/>
                </a:cubicBezTo>
                <a:cubicBezTo>
                  <a:pt x="381" y="435"/>
                  <a:pt x="381" y="435"/>
                  <a:pt x="381" y="435"/>
                </a:cubicBezTo>
                <a:cubicBezTo>
                  <a:pt x="381" y="444"/>
                  <a:pt x="391" y="444"/>
                  <a:pt x="399" y="435"/>
                </a:cubicBezTo>
                <a:cubicBezTo>
                  <a:pt x="426" y="417"/>
                  <a:pt x="426" y="417"/>
                  <a:pt x="426" y="417"/>
                </a:cubicBezTo>
                <a:cubicBezTo>
                  <a:pt x="426" y="408"/>
                  <a:pt x="426" y="400"/>
                  <a:pt x="426" y="400"/>
                </a:cubicBezTo>
                <a:lnTo>
                  <a:pt x="222" y="160"/>
                </a:lnTo>
                <a:close/>
                <a:moveTo>
                  <a:pt x="497" y="63"/>
                </a:moveTo>
                <a:lnTo>
                  <a:pt x="497" y="63"/>
                </a:lnTo>
                <a:cubicBezTo>
                  <a:pt x="488" y="45"/>
                  <a:pt x="488" y="54"/>
                  <a:pt x="479" y="54"/>
                </a:cubicBezTo>
                <a:cubicBezTo>
                  <a:pt x="479" y="63"/>
                  <a:pt x="461" y="81"/>
                  <a:pt x="461" y="89"/>
                </a:cubicBezTo>
                <a:cubicBezTo>
                  <a:pt x="452" y="107"/>
                  <a:pt x="435" y="125"/>
                  <a:pt x="408" y="107"/>
                </a:cubicBezTo>
                <a:cubicBezTo>
                  <a:pt x="381" y="81"/>
                  <a:pt x="391" y="72"/>
                  <a:pt x="399" y="63"/>
                </a:cubicBezTo>
                <a:cubicBezTo>
                  <a:pt x="399" y="54"/>
                  <a:pt x="417" y="28"/>
                  <a:pt x="417" y="19"/>
                </a:cubicBezTo>
                <a:cubicBezTo>
                  <a:pt x="426" y="19"/>
                  <a:pt x="417" y="10"/>
                  <a:pt x="408" y="10"/>
                </a:cubicBezTo>
                <a:cubicBezTo>
                  <a:pt x="399" y="19"/>
                  <a:pt x="346" y="36"/>
                  <a:pt x="337" y="72"/>
                </a:cubicBezTo>
                <a:cubicBezTo>
                  <a:pt x="328" y="98"/>
                  <a:pt x="346" y="125"/>
                  <a:pt x="319" y="151"/>
                </a:cubicBezTo>
                <a:cubicBezTo>
                  <a:pt x="284" y="187"/>
                  <a:pt x="284" y="187"/>
                  <a:pt x="284" y="187"/>
                </a:cubicBezTo>
                <a:cubicBezTo>
                  <a:pt x="319" y="231"/>
                  <a:pt x="319" y="231"/>
                  <a:pt x="319" y="231"/>
                </a:cubicBezTo>
                <a:cubicBezTo>
                  <a:pt x="364" y="187"/>
                  <a:pt x="364" y="187"/>
                  <a:pt x="364" y="187"/>
                </a:cubicBezTo>
                <a:cubicBezTo>
                  <a:pt x="372" y="178"/>
                  <a:pt x="391" y="169"/>
                  <a:pt x="408" y="178"/>
                </a:cubicBezTo>
                <a:cubicBezTo>
                  <a:pt x="452" y="187"/>
                  <a:pt x="470" y="169"/>
                  <a:pt x="488" y="143"/>
                </a:cubicBezTo>
                <a:cubicBezTo>
                  <a:pt x="497" y="116"/>
                  <a:pt x="497" y="72"/>
                  <a:pt x="497" y="63"/>
                </a:cubicBezTo>
                <a:close/>
                <a:moveTo>
                  <a:pt x="72" y="400"/>
                </a:moveTo>
                <a:lnTo>
                  <a:pt x="72" y="400"/>
                </a:lnTo>
                <a:cubicBezTo>
                  <a:pt x="62" y="408"/>
                  <a:pt x="62" y="417"/>
                  <a:pt x="72" y="417"/>
                </a:cubicBezTo>
                <a:cubicBezTo>
                  <a:pt x="89" y="444"/>
                  <a:pt x="89" y="444"/>
                  <a:pt x="89" y="444"/>
                </a:cubicBezTo>
                <a:cubicBezTo>
                  <a:pt x="97" y="444"/>
                  <a:pt x="107" y="444"/>
                  <a:pt x="107" y="435"/>
                </a:cubicBezTo>
                <a:cubicBezTo>
                  <a:pt x="231" y="320"/>
                  <a:pt x="231" y="320"/>
                  <a:pt x="231" y="320"/>
                </a:cubicBezTo>
                <a:cubicBezTo>
                  <a:pt x="195" y="275"/>
                  <a:pt x="195" y="275"/>
                  <a:pt x="195" y="275"/>
                </a:cubicBezTo>
                <a:lnTo>
                  <a:pt x="72" y="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eaLnBrk="1" hangingPunct="1">
              <a:defRPr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514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1.48148E-6 C 5E-6 0.0044 0.00365 0.0081 0.00808 0.0081 C 0.01329 0.0081 0.01524 0.00393 0.01602 0.00162 L 0.01693 -0.00185 C 0.01771 -0.00417 0.01967 -0.0081 0.02566 -0.0081 C 0.02943 -0.0081 0.03386 -0.00463 0.03386 1.48148E-6 C 0.03386 0.0044 0.02943 0.0081 0.02566 0.0081 C 0.01967 0.0081 0.01771 0.00393 0.01693 0.00162 L 0.01602 -0.00185 C 0.01524 -0.00417 0.01329 -0.0081 0.00808 -0.0081 C 0.00365 -0.0081 5E-6 -0.00463 5E-6 1.48148E-6 Z " pathEditMode="relative" rAng="0" ptsTypes="AAAAAAAAAAA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decel="6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29167E-6 -3.33333E-6 C -2.29167E-6 0.0044 0.00365 0.00811 0.00808 0.00811 C 0.01328 0.00811 0.01524 0.00394 0.01602 0.00162 L 0.01693 -0.00185 C 0.01771 -0.00416 0.01966 -0.0081 0.02565 -0.0081 C 0.02943 -0.0081 0.03386 -0.00463 0.03386 -3.33333E-6 C 0.03386 0.0044 0.02943 0.00811 0.02565 0.00811 C 0.01966 0.00811 0.01771 0.00394 0.01693 0.00162 L 0.01602 -0.00185 C 0.01524 -0.00416 0.01328 -0.0081 0.00808 -0.0081 C 0.00365 -0.0081 -2.29167E-6 -0.00463 -2.29167E-6 -3.33333E-6 Z " pathEditMode="relative" rAng="0" ptsTypes="AAAAAAAAAAA">
                                      <p:cBhvr>
                                        <p:cTn id="16" dur="10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6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path" presetSubtype="0" repeatCount="indefinite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25E-6 -2.22222E-6 C 1.25E-6 0.00185 0.00143 0.00347 0.00325 0.00347 C 0.00547 0.00347 0.00638 0.00162 0.00664 0.0007 L 0.00703 -0.00069 C 0.00742 -0.00162 0.0082 -0.00324 0.01068 -0.00324 C 0.01224 -0.00324 0.01419 -0.00185 0.01419 -2.22222E-6 C 0.01419 0.00185 0.01224 0.00347 0.01068 0.00347 C 0.0082 0.00347 0.00742 0.00162 0.00703 0.0007 L 0.00664 -0.00069 C 0.00638 -0.00162 0.00547 -0.00324 0.00325 -0.00324 C 0.00143 -0.00324 1.25E-6 -0.00185 1.25E-6 -2.22222E-6 Z " pathEditMode="relative" rAng="0" ptsTypes="AAAAAAAAAAA">
                                      <p:cBhvr>
                                        <p:cTn id="40" dur="1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Resim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3" y="547661"/>
            <a:ext cx="5161756" cy="2587298"/>
          </a:xfrm>
          <a:prstGeom prst="rect">
            <a:avLst/>
          </a:prstGeom>
        </p:spPr>
      </p:pic>
      <p:sp>
        <p:nvSpPr>
          <p:cNvPr id="10" name="Freeform 6"/>
          <p:cNvSpPr>
            <a:spLocks/>
          </p:cNvSpPr>
          <p:nvPr/>
        </p:nvSpPr>
        <p:spPr bwMode="auto">
          <a:xfrm>
            <a:off x="6326787" y="3120079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5682090" y="2516975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42" y="3120079"/>
            <a:ext cx="6444344" cy="2988574"/>
          </a:xfrm>
          <a:prstGeom prst="rect">
            <a:avLst/>
          </a:prstGeom>
        </p:spPr>
      </p:pic>
      <p:sp>
        <p:nvSpPr>
          <p:cNvPr id="67" name="Freeform 6">
            <a:extLst>
              <a:ext uri="{FF2B5EF4-FFF2-40B4-BE49-F238E27FC236}">
                <a16:creationId xmlns:a16="http://schemas.microsoft.com/office/drawing/2014/main" id="{7C25F4D6-FEBC-42A4-99BD-063339A8E413}"/>
              </a:ext>
            </a:extLst>
          </p:cNvPr>
          <p:cNvSpPr>
            <a:spLocks/>
          </p:cNvSpPr>
          <p:nvPr/>
        </p:nvSpPr>
        <p:spPr bwMode="auto">
          <a:xfrm>
            <a:off x="5958586" y="2963852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0" name="Freeform 54">
            <a:extLst>
              <a:ext uri="{FF2B5EF4-FFF2-40B4-BE49-F238E27FC236}">
                <a16:creationId xmlns:a16="http://schemas.microsoft.com/office/drawing/2014/main" id="{B0815432-9B4C-44A1-A5BD-5B78060B5562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6711 w 6716"/>
              <a:gd name="T1" fmla="*/ 0 h 4320"/>
              <a:gd name="T2" fmla="*/ 0 w 6716"/>
              <a:gd name="T3" fmla="*/ 0 h 4320"/>
              <a:gd name="T4" fmla="*/ 0 w 6716"/>
              <a:gd name="T5" fmla="*/ 4320 h 4320"/>
              <a:gd name="T6" fmla="*/ 6716 w 6716"/>
              <a:gd name="T7" fmla="*/ 4320 h 4320"/>
              <a:gd name="T8" fmla="*/ 4092 w 6716"/>
              <a:gd name="T9" fmla="*/ 2158 h 4320"/>
              <a:gd name="T10" fmla="*/ 6711 w 6716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16" h="4320">
                <a:moveTo>
                  <a:pt x="6711" y="0"/>
                </a:moveTo>
                <a:lnTo>
                  <a:pt x="0" y="0"/>
                </a:lnTo>
                <a:lnTo>
                  <a:pt x="0" y="4320"/>
                </a:lnTo>
                <a:lnTo>
                  <a:pt x="6716" y="4320"/>
                </a:lnTo>
                <a:lnTo>
                  <a:pt x="4092" y="2158"/>
                </a:lnTo>
                <a:lnTo>
                  <a:pt x="67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81" name="Grup 4">
            <a:extLst>
              <a:ext uri="{FF2B5EF4-FFF2-40B4-BE49-F238E27FC236}">
                <a16:creationId xmlns:a16="http://schemas.microsoft.com/office/drawing/2014/main" id="{F9FC2BE1-ED82-4405-A689-7C782B1C8777}"/>
              </a:ext>
            </a:extLst>
          </p:cNvPr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82" name="Metin kutusu 5">
              <a:extLst>
                <a:ext uri="{FF2B5EF4-FFF2-40B4-BE49-F238E27FC236}">
                  <a16:creationId xmlns:a16="http://schemas.microsoft.com/office/drawing/2014/main" id="{FD7B2913-4953-492E-8A80-8004D8FCAB9D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83" name="Düz Bağlayıcı 107">
              <a:extLst>
                <a:ext uri="{FF2B5EF4-FFF2-40B4-BE49-F238E27FC236}">
                  <a16:creationId xmlns:a16="http://schemas.microsoft.com/office/drawing/2014/main" id="{CB4D4F62-5D6E-4A18-AA69-DB85F82E6F4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Metin kutusu 102">
            <a:extLst>
              <a:ext uri="{FF2B5EF4-FFF2-40B4-BE49-F238E27FC236}">
                <a16:creationId xmlns:a16="http://schemas.microsoft.com/office/drawing/2014/main" id="{F64FFD03-52AC-4E17-A3E6-CA5B94D58E65}"/>
              </a:ext>
            </a:extLst>
          </p:cNvPr>
          <p:cNvSpPr txBox="1"/>
          <p:nvPr/>
        </p:nvSpPr>
        <p:spPr>
          <a:xfrm>
            <a:off x="855659" y="284288"/>
            <a:ext cx="9460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dirty="0">
                <a:ln>
                  <a:noFill/>
                </a:ln>
                <a:solidFill>
                  <a:srgbClr val="DD140E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Amaç ve Kazanımlar</a:t>
            </a:r>
          </a:p>
        </p:txBody>
      </p:sp>
      <p:grpSp>
        <p:nvGrpSpPr>
          <p:cNvPr id="85" name="Grup 112">
            <a:extLst>
              <a:ext uri="{FF2B5EF4-FFF2-40B4-BE49-F238E27FC236}">
                <a16:creationId xmlns:a16="http://schemas.microsoft.com/office/drawing/2014/main" id="{2DCEA4F0-E871-46DB-94CD-9428E0D7E6B5}"/>
              </a:ext>
            </a:extLst>
          </p:cNvPr>
          <p:cNvGrpSpPr/>
          <p:nvPr/>
        </p:nvGrpSpPr>
        <p:grpSpPr>
          <a:xfrm>
            <a:off x="386068" y="250489"/>
            <a:ext cx="523113" cy="708343"/>
            <a:chOff x="5682090" y="2516975"/>
            <a:chExt cx="1669676" cy="2260897"/>
          </a:xfrm>
        </p:grpSpPr>
        <p:sp>
          <p:nvSpPr>
            <p:cNvPr id="86" name="Freeform 5">
              <a:extLst>
                <a:ext uri="{FF2B5EF4-FFF2-40B4-BE49-F238E27FC236}">
                  <a16:creationId xmlns:a16="http://schemas.microsoft.com/office/drawing/2014/main" id="{EBD92528-D81E-4529-AD42-88BA542CE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7" name="Freeform 6">
              <a:extLst>
                <a:ext uri="{FF2B5EF4-FFF2-40B4-BE49-F238E27FC236}">
                  <a16:creationId xmlns:a16="http://schemas.microsoft.com/office/drawing/2014/main" id="{CF557A82-A0B9-4AB4-AA3E-2EC3989A5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8" name="Freeform 7">
              <a:extLst>
                <a:ext uri="{FF2B5EF4-FFF2-40B4-BE49-F238E27FC236}">
                  <a16:creationId xmlns:a16="http://schemas.microsoft.com/office/drawing/2014/main" id="{F3AAAC4A-5AE8-4545-9DD2-460F7472E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9" name="Freeform 8">
              <a:extLst>
                <a:ext uri="{FF2B5EF4-FFF2-40B4-BE49-F238E27FC236}">
                  <a16:creationId xmlns:a16="http://schemas.microsoft.com/office/drawing/2014/main" id="{3E1B1C52-7F68-4F9D-B0D7-40766DF29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0D17B8DA-EA5F-4DFC-B774-9EAB2B304C1F}"/>
              </a:ext>
            </a:extLst>
          </p:cNvPr>
          <p:cNvGraphicFramePr/>
          <p:nvPr>
            <p:extLst/>
          </p:nvPr>
        </p:nvGraphicFramePr>
        <p:xfrm>
          <a:off x="7324253" y="619995"/>
          <a:ext cx="4627496" cy="3457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9CD2F0EA-446F-490F-971C-300D309C5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0153" y="125369"/>
            <a:ext cx="1539998" cy="15399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4A473E-1AA4-4DF6-A870-E927FB7294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5629" y="3140155"/>
            <a:ext cx="1539999" cy="15399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9C4AD5-FFEE-4259-9F10-A6EF5777E2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1751" y="125369"/>
            <a:ext cx="1539998" cy="15399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0D6153E8-BE81-406A-A486-808EB6D2C9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3702" flipH="1">
            <a:off x="5636051" y="3135134"/>
            <a:ext cx="5026212" cy="3140167"/>
          </a:xfrm>
          <a:prstGeom prst="rect">
            <a:avLst/>
          </a:prstGeom>
        </p:spPr>
      </p:pic>
      <p:sp>
        <p:nvSpPr>
          <p:cNvPr id="27" name="Metin kutusu 3">
            <a:extLst>
              <a:ext uri="{FF2B5EF4-FFF2-40B4-BE49-F238E27FC236}">
                <a16:creationId xmlns:a16="http://schemas.microsoft.com/office/drawing/2014/main" id="{E6B821F8-0D0B-4327-97CE-0C220DB0833F}"/>
              </a:ext>
            </a:extLst>
          </p:cNvPr>
          <p:cNvSpPr txBox="1"/>
          <p:nvPr/>
        </p:nvSpPr>
        <p:spPr>
          <a:xfrm>
            <a:off x="555178" y="1544412"/>
            <a:ext cx="6289242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0"/>
              </a:buBlip>
              <a:tabLst/>
              <a:defRPr/>
            </a:pPr>
            <a:r>
              <a:rPr kumimoji="0" lang="tr-TR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Savunma sanayi, havacılık ve uzay alanınca çalışan lisansüstü öğrenci ve doktora sonrası araştırmacı yetiştirilmesi ve bu öğrencilerin TUSAŞ için stratejik alanlarda çalışabilmesi için şirkete kazandırılması,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endParaRPr kumimoji="0" lang="tr-TR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0"/>
              </a:buBlip>
              <a:tabLst/>
              <a:defRPr/>
            </a:pPr>
            <a:r>
              <a:rPr kumimoji="0" lang="tr-TR" sz="16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TUSAŞ’ın</a:t>
            </a:r>
            <a:r>
              <a:rPr kumimoji="0" lang="tr-TR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faaliyet alanlarında yenilikçi, ileri seviye mühendislik metotlarının akademik kaynaklardan beslenerek araştırılması ve yeni teknolojilerin kazanılmasını sağlamak,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endParaRPr kumimoji="0" lang="tr-TR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0"/>
              </a:buBlip>
              <a:tabLst/>
              <a:defRPr/>
            </a:pPr>
            <a:r>
              <a:rPr kumimoji="0" lang="tr-TR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Üniversiteler ile TUSAŞ arasındaki iş birliği ve proje faaliyetlerinde uzmanlaşma ve hedef/sonuç odaklı çok disiplinli bir entegrasyon sağlamak,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endParaRPr kumimoji="0" lang="tr-TR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0"/>
              </a:buBlip>
              <a:tabLst/>
              <a:defRPr/>
            </a:pPr>
            <a:r>
              <a:rPr kumimoji="0" lang="tr-TR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Laboratuvar çalışmalardan önemli mühendislik problemlerin çözümleri ile uluslararası akademik çıktılar alınmasını sağlamak,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endParaRPr kumimoji="0" lang="tr-TR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0"/>
              </a:buBlip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Her </a:t>
            </a:r>
            <a:r>
              <a:rPr kumimoji="0" lang="tr-TR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bir laboratuvar konusu özelinde açık kaynak kod geliştirilmesini sağlamak </a:t>
            </a:r>
          </a:p>
        </p:txBody>
      </p:sp>
    </p:spTree>
    <p:extLst>
      <p:ext uri="{BB962C8B-B14F-4D97-AF65-F5344CB8AC3E}">
        <p14:creationId xmlns:p14="http://schemas.microsoft.com/office/powerpoint/2010/main" val="427827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1.48148E-6 C 5E-6 0.0044 0.00365 0.0081 0.00808 0.0081 C 0.01329 0.0081 0.01524 0.00393 0.01602 0.00162 L 0.01693 -0.00185 C 0.01771 -0.00417 0.01967 -0.0081 0.02566 -0.0081 C 0.02943 -0.0081 0.03386 -0.00463 0.03386 1.48148E-6 C 0.03386 0.0044 0.02943 0.0081 0.02566 0.0081 C 0.01967 0.0081 0.01771 0.00393 0.01693 0.00162 L 0.01602 -0.00185 C 0.01524 -0.00417 0.01329 -0.0081 0.00808 -0.0081 C 0.00365 -0.0081 5E-6 -0.00463 5E-6 1.48148E-6 Z " pathEditMode="relative" rAng="0" ptsTypes="AAAAAAAAAAA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decel="6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29167E-6 -3.33333E-6 C -2.29167E-6 0.0044 0.00365 0.00811 0.00808 0.00811 C 0.01328 0.00811 0.01524 0.00394 0.01602 0.00162 L 0.01693 -0.00185 C 0.01771 -0.00416 0.01966 -0.0081 0.02565 -0.0081 C 0.02943 -0.0081 0.03386 -0.00463 0.03386 -3.33333E-6 C 0.03386 0.0044 0.02943 0.00811 0.02565 0.00811 C 0.01966 0.00811 0.01771 0.00394 0.01693 0.00162 L 0.01602 -0.00185 C 0.01524 -0.00416 0.01328 -0.0081 0.00808 -0.0081 C 0.00365 -0.0081 -2.29167E-6 -0.00463 -2.29167E-6 -3.33333E-6 Z " pathEditMode="relative" rAng="0" ptsTypes="AAAAAAAAAAA">
                                      <p:cBhvr>
                                        <p:cTn id="16" dur="10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4" grpId="0"/>
      <p:bldGraphic spid="2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Resim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3" y="547661"/>
            <a:ext cx="5161756" cy="2587298"/>
          </a:xfrm>
          <a:prstGeom prst="rect">
            <a:avLst/>
          </a:prstGeom>
        </p:spPr>
      </p:pic>
      <p:sp>
        <p:nvSpPr>
          <p:cNvPr id="10" name="Freeform 6"/>
          <p:cNvSpPr>
            <a:spLocks/>
          </p:cNvSpPr>
          <p:nvPr/>
        </p:nvSpPr>
        <p:spPr bwMode="auto">
          <a:xfrm>
            <a:off x="6326787" y="3120079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5682090" y="2516975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42" y="3120079"/>
            <a:ext cx="6444344" cy="2988574"/>
          </a:xfrm>
          <a:prstGeom prst="rect">
            <a:avLst/>
          </a:prstGeom>
        </p:spPr>
      </p:pic>
      <p:sp>
        <p:nvSpPr>
          <p:cNvPr id="67" name="Freeform 6">
            <a:extLst>
              <a:ext uri="{FF2B5EF4-FFF2-40B4-BE49-F238E27FC236}">
                <a16:creationId xmlns:a16="http://schemas.microsoft.com/office/drawing/2014/main" id="{7C25F4D6-FEBC-42A4-99BD-063339A8E413}"/>
              </a:ext>
            </a:extLst>
          </p:cNvPr>
          <p:cNvSpPr>
            <a:spLocks/>
          </p:cNvSpPr>
          <p:nvPr/>
        </p:nvSpPr>
        <p:spPr bwMode="auto">
          <a:xfrm>
            <a:off x="5958586" y="2963852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0" name="Freeform 54">
            <a:extLst>
              <a:ext uri="{FF2B5EF4-FFF2-40B4-BE49-F238E27FC236}">
                <a16:creationId xmlns:a16="http://schemas.microsoft.com/office/drawing/2014/main" id="{B0815432-9B4C-44A1-A5BD-5B78060B5562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6711 w 6716"/>
              <a:gd name="T1" fmla="*/ 0 h 4320"/>
              <a:gd name="T2" fmla="*/ 0 w 6716"/>
              <a:gd name="T3" fmla="*/ 0 h 4320"/>
              <a:gd name="T4" fmla="*/ 0 w 6716"/>
              <a:gd name="T5" fmla="*/ 4320 h 4320"/>
              <a:gd name="T6" fmla="*/ 6716 w 6716"/>
              <a:gd name="T7" fmla="*/ 4320 h 4320"/>
              <a:gd name="T8" fmla="*/ 4092 w 6716"/>
              <a:gd name="T9" fmla="*/ 2158 h 4320"/>
              <a:gd name="T10" fmla="*/ 6711 w 6716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16" h="4320">
                <a:moveTo>
                  <a:pt x="6711" y="0"/>
                </a:moveTo>
                <a:lnTo>
                  <a:pt x="0" y="0"/>
                </a:lnTo>
                <a:lnTo>
                  <a:pt x="0" y="4320"/>
                </a:lnTo>
                <a:lnTo>
                  <a:pt x="6716" y="4320"/>
                </a:lnTo>
                <a:lnTo>
                  <a:pt x="4092" y="2158"/>
                </a:lnTo>
                <a:lnTo>
                  <a:pt x="67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81" name="Grup 4">
            <a:extLst>
              <a:ext uri="{FF2B5EF4-FFF2-40B4-BE49-F238E27FC236}">
                <a16:creationId xmlns:a16="http://schemas.microsoft.com/office/drawing/2014/main" id="{F9FC2BE1-ED82-4405-A689-7C782B1C8777}"/>
              </a:ext>
            </a:extLst>
          </p:cNvPr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82" name="Metin kutusu 5">
              <a:extLst>
                <a:ext uri="{FF2B5EF4-FFF2-40B4-BE49-F238E27FC236}">
                  <a16:creationId xmlns:a16="http://schemas.microsoft.com/office/drawing/2014/main" id="{FD7B2913-4953-492E-8A80-8004D8FCAB9D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83" name="Düz Bağlayıcı 107">
              <a:extLst>
                <a:ext uri="{FF2B5EF4-FFF2-40B4-BE49-F238E27FC236}">
                  <a16:creationId xmlns:a16="http://schemas.microsoft.com/office/drawing/2014/main" id="{CB4D4F62-5D6E-4A18-AA69-DB85F82E6F4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up 112">
            <a:extLst>
              <a:ext uri="{FF2B5EF4-FFF2-40B4-BE49-F238E27FC236}">
                <a16:creationId xmlns:a16="http://schemas.microsoft.com/office/drawing/2014/main" id="{2DCEA4F0-E871-46DB-94CD-9428E0D7E6B5}"/>
              </a:ext>
            </a:extLst>
          </p:cNvPr>
          <p:cNvGrpSpPr/>
          <p:nvPr/>
        </p:nvGrpSpPr>
        <p:grpSpPr>
          <a:xfrm>
            <a:off x="386068" y="250489"/>
            <a:ext cx="523113" cy="708343"/>
            <a:chOff x="5682090" y="2516975"/>
            <a:chExt cx="1669676" cy="2260897"/>
          </a:xfrm>
        </p:grpSpPr>
        <p:sp>
          <p:nvSpPr>
            <p:cNvPr id="86" name="Freeform 5">
              <a:extLst>
                <a:ext uri="{FF2B5EF4-FFF2-40B4-BE49-F238E27FC236}">
                  <a16:creationId xmlns:a16="http://schemas.microsoft.com/office/drawing/2014/main" id="{EBD92528-D81E-4529-AD42-88BA542CE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7" name="Freeform 6">
              <a:extLst>
                <a:ext uri="{FF2B5EF4-FFF2-40B4-BE49-F238E27FC236}">
                  <a16:creationId xmlns:a16="http://schemas.microsoft.com/office/drawing/2014/main" id="{CF557A82-A0B9-4AB4-AA3E-2EC3989A5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8" name="Freeform 7">
              <a:extLst>
                <a:ext uri="{FF2B5EF4-FFF2-40B4-BE49-F238E27FC236}">
                  <a16:creationId xmlns:a16="http://schemas.microsoft.com/office/drawing/2014/main" id="{F3AAAC4A-5AE8-4545-9DD2-460F7472E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9" name="Freeform 8">
              <a:extLst>
                <a:ext uri="{FF2B5EF4-FFF2-40B4-BE49-F238E27FC236}">
                  <a16:creationId xmlns:a16="http://schemas.microsoft.com/office/drawing/2014/main" id="{3E1B1C52-7F68-4F9D-B0D7-40766DF29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28" name="Metin kutusu 102">
            <a:extLst>
              <a:ext uri="{FF2B5EF4-FFF2-40B4-BE49-F238E27FC236}">
                <a16:creationId xmlns:a16="http://schemas.microsoft.com/office/drawing/2014/main" id="{7AD46C25-AB83-4622-9F04-72F364ACDB5A}"/>
              </a:ext>
            </a:extLst>
          </p:cNvPr>
          <p:cNvSpPr txBox="1"/>
          <p:nvPr/>
        </p:nvSpPr>
        <p:spPr>
          <a:xfrm>
            <a:off x="855659" y="284288"/>
            <a:ext cx="9460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dirty="0">
                <a:ln>
                  <a:noFill/>
                </a:ln>
                <a:solidFill>
                  <a:srgbClr val="DD140E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Ekosistem</a:t>
            </a:r>
            <a:r>
              <a:rPr kumimoji="0" lang="tr-TR" sz="3600" b="1" i="0" u="none" strike="noStrike" kern="1200" cap="none" spc="0" normalizeH="0" dirty="0">
                <a:ln>
                  <a:noFill/>
                </a:ln>
                <a:solidFill>
                  <a:srgbClr val="DD140E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 Bileşenleri</a:t>
            </a:r>
            <a:endParaRPr kumimoji="0" lang="tr-TR" sz="3600" b="1" i="0" u="none" strike="noStrike" kern="1200" cap="none" spc="0" normalizeH="0" baseline="0" dirty="0">
              <a:ln>
                <a:noFill/>
              </a:ln>
              <a:solidFill>
                <a:srgbClr val="DD140E"/>
              </a:solidFill>
              <a:effectLst/>
              <a:uLnTx/>
              <a:uFillTx/>
              <a:latin typeface="Franklin Gothic Medium" panose="020B0603020102020204"/>
              <a:ea typeface="+mn-ea"/>
              <a:cs typeface="+mn-cs"/>
            </a:endParaRPr>
          </a:p>
        </p:txBody>
      </p:sp>
      <p:sp>
        <p:nvSpPr>
          <p:cNvPr id="29" name="Metin kutusu 3">
            <a:extLst>
              <a:ext uri="{FF2B5EF4-FFF2-40B4-BE49-F238E27FC236}">
                <a16:creationId xmlns:a16="http://schemas.microsoft.com/office/drawing/2014/main" id="{B1A80D29-22A8-49CC-88EF-5591B9BEAAFE}"/>
              </a:ext>
            </a:extLst>
          </p:cNvPr>
          <p:cNvSpPr txBox="1"/>
          <p:nvPr/>
        </p:nvSpPr>
        <p:spPr>
          <a:xfrm>
            <a:off x="631487" y="2188124"/>
            <a:ext cx="475015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5"/>
              </a:buBlip>
              <a:tabLst/>
              <a:defRPr/>
            </a:pP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TUSAŞ HPC sisteminden 5.000 çekirdeklik kısmının ekosistem içindeki laboratuvarlar için kullanılabilir hale getirilmesi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,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5"/>
              </a:buBlip>
              <a:tabLst/>
              <a:defRPr/>
            </a:pP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Ar-Ge projeleri konu havuzunun belirlenmesi,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5"/>
              </a:buBlip>
              <a:tabLst/>
              <a:defRPr/>
            </a:pP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Lift </a:t>
            </a:r>
            <a:r>
              <a:rPr kumimoji="0" lang="tr-T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Up</a:t>
            </a: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/Lift </a:t>
            </a:r>
            <a:r>
              <a:rPr kumimoji="0" lang="tr-T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Up</a:t>
            </a: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+/Lift </a:t>
            </a:r>
            <a:r>
              <a:rPr kumimoji="0" lang="tr-T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Up</a:t>
            </a: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++ ile projelerde çalışacak öğrencilere destek sağlanması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5"/>
              </a:buBlip>
              <a:tabLst/>
              <a:defRPr/>
            </a:pP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Dış fon kaynaklarına erişim desteği,</a:t>
            </a:r>
          </a:p>
        </p:txBody>
      </p:sp>
      <p:sp>
        <p:nvSpPr>
          <p:cNvPr id="30" name="Metin kutusu 3">
            <a:extLst>
              <a:ext uri="{FF2B5EF4-FFF2-40B4-BE49-F238E27FC236}">
                <a16:creationId xmlns:a16="http://schemas.microsoft.com/office/drawing/2014/main" id="{0EAAFC21-5CD9-4D62-861A-10F9514B4DC3}"/>
              </a:ext>
            </a:extLst>
          </p:cNvPr>
          <p:cNvSpPr txBox="1"/>
          <p:nvPr/>
        </p:nvSpPr>
        <p:spPr>
          <a:xfrm>
            <a:off x="6082866" y="2291075"/>
            <a:ext cx="395040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SzPct val="150000"/>
              <a:buBlip>
                <a:blip r:embed="rId5"/>
              </a:buBlip>
              <a:defRPr/>
            </a:pPr>
            <a:r>
              <a:rPr lang="tr-TR" sz="1500" dirty="0">
                <a:solidFill>
                  <a:srgbClr val="000000"/>
                </a:solidFill>
                <a:latin typeface="Franklin Gothic Book" panose="020B0503020102020204"/>
              </a:rPr>
              <a:t>TUSAŞ için stratejik alanlarda çalışacak a</a:t>
            </a:r>
            <a:r>
              <a:rPr lang="tr-TR" sz="1500" dirty="0" err="1">
                <a:solidFill>
                  <a:srgbClr val="000000"/>
                </a:solidFill>
                <a:latin typeface="Franklin Gothic Book" panose="020B0503020102020204"/>
              </a:rPr>
              <a:t>kademisyen</a:t>
            </a:r>
            <a:r>
              <a:rPr lang="tr-TR" sz="1500" dirty="0">
                <a:solidFill>
                  <a:srgbClr val="000000"/>
                </a:solidFill>
                <a:latin typeface="Franklin Gothic Book" panose="020B0503020102020204"/>
              </a:rPr>
              <a:t> ve öğrenci desteği,</a:t>
            </a:r>
          </a:p>
          <a:p>
            <a:pPr marL="285750" indent="-285750" algn="just">
              <a:buSzPct val="150000"/>
              <a:buBlip>
                <a:blip r:embed="rId5"/>
              </a:buBlip>
              <a:defRPr/>
            </a:pPr>
            <a:r>
              <a:rPr lang="tr-TR" sz="1500" dirty="0">
                <a:solidFill>
                  <a:srgbClr val="000000"/>
                </a:solidFill>
                <a:latin typeface="Franklin Gothic Book" panose="020B0503020102020204"/>
              </a:rPr>
              <a:t>Ar-Ge çıktılarının akademik ifadelere dönüştürülmesi,</a:t>
            </a:r>
          </a:p>
          <a:p>
            <a:pPr marL="285750" indent="-285750" algn="just">
              <a:buSzPct val="150000"/>
              <a:buBlip>
                <a:blip r:embed="rId5"/>
              </a:buBlip>
              <a:defRPr/>
            </a:pPr>
            <a:r>
              <a:rPr lang="tr-TR" sz="1500" dirty="0">
                <a:solidFill>
                  <a:srgbClr val="000000"/>
                </a:solidFill>
                <a:latin typeface="Franklin Gothic Book" panose="020B0503020102020204"/>
              </a:rPr>
              <a:t>Açık kaynak kod geliştirilmesi</a:t>
            </a:r>
          </a:p>
        </p:txBody>
      </p:sp>
      <p:sp>
        <p:nvSpPr>
          <p:cNvPr id="31" name="Metin kutusu 3">
            <a:extLst>
              <a:ext uri="{FF2B5EF4-FFF2-40B4-BE49-F238E27FC236}">
                <a16:creationId xmlns:a16="http://schemas.microsoft.com/office/drawing/2014/main" id="{566D9772-EE53-43D6-A6F4-4420CCEBC0AC}"/>
              </a:ext>
            </a:extLst>
          </p:cNvPr>
          <p:cNvSpPr txBox="1"/>
          <p:nvPr/>
        </p:nvSpPr>
        <p:spPr>
          <a:xfrm>
            <a:off x="2900931" y="4611330"/>
            <a:ext cx="495430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5"/>
              </a:buBlip>
              <a:tabLst/>
              <a:defRPr/>
            </a:pP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Yapılacak Ar-Ge faaliyetleri için kaynak sağlanması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5"/>
              </a:buBlip>
              <a:tabLst/>
              <a:defRPr/>
            </a:pP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Gelecek teknolojilerin takibi için vizyon sağlanması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5"/>
              </a:buBlip>
              <a:tabLst/>
              <a:defRPr/>
            </a:pP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Ar-Ge çıktılarının, ulusal ve uluslararası alandaki akademi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 </a:t>
            </a:r>
            <a:r>
              <a:rPr kumimoji="0" lang="tr-TR" sz="15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alanlarda</a:t>
            </a: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ve sanayi kuruluşlarında yer bulması</a:t>
            </a:r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E02C8537-AA24-4F43-A7E8-029361030754}"/>
              </a:ext>
            </a:extLst>
          </p:cNvPr>
          <p:cNvSpPr>
            <a:spLocks/>
          </p:cNvSpPr>
          <p:nvPr/>
        </p:nvSpPr>
        <p:spPr bwMode="auto">
          <a:xfrm>
            <a:off x="6382883" y="3446004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39B0962C-54B9-46EC-9F7C-8BC6DCD0A271}"/>
              </a:ext>
            </a:extLst>
          </p:cNvPr>
          <p:cNvSpPr>
            <a:spLocks/>
          </p:cNvSpPr>
          <p:nvPr/>
        </p:nvSpPr>
        <p:spPr bwMode="auto">
          <a:xfrm>
            <a:off x="5738186" y="2842900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4" name="Freeform 6">
            <a:extLst>
              <a:ext uri="{FF2B5EF4-FFF2-40B4-BE49-F238E27FC236}">
                <a16:creationId xmlns:a16="http://schemas.microsoft.com/office/drawing/2014/main" id="{F9D6AD54-49F0-48EC-A88C-A79A6908A823}"/>
              </a:ext>
            </a:extLst>
          </p:cNvPr>
          <p:cNvSpPr>
            <a:spLocks/>
          </p:cNvSpPr>
          <p:nvPr/>
        </p:nvSpPr>
        <p:spPr bwMode="auto">
          <a:xfrm>
            <a:off x="6014682" y="3289777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D22823A7-8AF9-47B3-9F43-BC68F042039A}"/>
              </a:ext>
            </a:extLst>
          </p:cNvPr>
          <p:cNvSpPr txBox="1">
            <a:spLocks/>
          </p:cNvSpPr>
          <p:nvPr/>
        </p:nvSpPr>
        <p:spPr>
          <a:xfrm>
            <a:off x="1533544" y="1517314"/>
            <a:ext cx="2257213" cy="57026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TR" sz="900" i="0" kern="1200" dirty="0" smtClean="0">
                <a:solidFill>
                  <a:schemeClr val="tx1"/>
                </a:solidFill>
                <a:effectLst/>
                <a:latin typeface="Montserrat" pitchFamily="2" charset="77"/>
                <a:ea typeface="+mn-ea"/>
                <a:cs typeface="Dubai" panose="020B0503030403030204" pitchFamily="34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3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Roboto Black" panose="02000000000000000000" pitchFamily="2" charset="0"/>
                <a:cs typeface="Calibri" panose="020F0502020204030204" pitchFamily="34" charset="0"/>
              </a:rPr>
              <a:t>TUSAŞ</a:t>
            </a:r>
          </a:p>
        </p:txBody>
      </p:sp>
      <p:pic>
        <p:nvPicPr>
          <p:cNvPr id="36" name="Resim 37">
            <a:extLst>
              <a:ext uri="{FF2B5EF4-FFF2-40B4-BE49-F238E27FC236}">
                <a16:creationId xmlns:a16="http://schemas.microsoft.com/office/drawing/2014/main" id="{A90CA353-768C-4635-9715-30BC6555DB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334">
            <a:off x="3703753" y="1039533"/>
            <a:ext cx="2701011" cy="120468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045D72D0-AF1A-4CF7-9F32-52BBF49271CD}"/>
              </a:ext>
            </a:extLst>
          </p:cNvPr>
          <p:cNvGrpSpPr/>
          <p:nvPr/>
        </p:nvGrpSpPr>
        <p:grpSpPr>
          <a:xfrm>
            <a:off x="8808050" y="5517475"/>
            <a:ext cx="1249097" cy="1094067"/>
            <a:chOff x="3246578" y="1805322"/>
            <a:chExt cx="1205026" cy="1072454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127EE5F-DDC2-49D2-8F74-4DE16513886E}"/>
                </a:ext>
              </a:extLst>
            </p:cNvPr>
            <p:cNvSpPr/>
            <p:nvPr/>
          </p:nvSpPr>
          <p:spPr>
            <a:xfrm>
              <a:off x="3246578" y="1805322"/>
              <a:ext cx="1205026" cy="1072454"/>
            </a:xfrm>
            <a:prstGeom prst="ellipse">
              <a:avLst/>
            </a:prstGeom>
            <a:solidFill>
              <a:srgbClr val="1E3685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0" name="Oval 4">
              <a:extLst>
                <a:ext uri="{FF2B5EF4-FFF2-40B4-BE49-F238E27FC236}">
                  <a16:creationId xmlns:a16="http://schemas.microsoft.com/office/drawing/2014/main" id="{FED9A12A-90EE-4028-8DA1-122D7F93E9DF}"/>
                </a:ext>
              </a:extLst>
            </p:cNvPr>
            <p:cNvSpPr txBox="1"/>
            <p:nvPr/>
          </p:nvSpPr>
          <p:spPr>
            <a:xfrm>
              <a:off x="3423050" y="1962379"/>
              <a:ext cx="852082" cy="758340"/>
            </a:xfrm>
            <a:prstGeom prst="rect">
              <a:avLst/>
            </a:prstGeom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M-</a:t>
              </a:r>
              <a:r>
                <a:rPr kumimoji="0" lang="tr-TR" sz="1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Era.Net</a:t>
              </a: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267994-FD91-4F2E-9942-500064C271EC}"/>
              </a:ext>
            </a:extLst>
          </p:cNvPr>
          <p:cNvGrpSpPr/>
          <p:nvPr/>
        </p:nvGrpSpPr>
        <p:grpSpPr>
          <a:xfrm>
            <a:off x="8529582" y="4047755"/>
            <a:ext cx="1249097" cy="1094067"/>
            <a:chOff x="2551161" y="766233"/>
            <a:chExt cx="1163010" cy="1134099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A4B5364-EAAE-4084-A41D-B9C2A74DE73F}"/>
                </a:ext>
              </a:extLst>
            </p:cNvPr>
            <p:cNvSpPr/>
            <p:nvPr/>
          </p:nvSpPr>
          <p:spPr>
            <a:xfrm>
              <a:off x="2551161" y="766233"/>
              <a:ext cx="1163010" cy="1134099"/>
            </a:xfrm>
            <a:prstGeom prst="ellipse">
              <a:avLst/>
            </a:prstGeom>
            <a:solidFill>
              <a:srgbClr val="1E3685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3" name="Oval 6">
              <a:extLst>
                <a:ext uri="{FF2B5EF4-FFF2-40B4-BE49-F238E27FC236}">
                  <a16:creationId xmlns:a16="http://schemas.microsoft.com/office/drawing/2014/main" id="{4B62331D-A8FB-4B11-9619-1F68ECA634E2}"/>
                </a:ext>
              </a:extLst>
            </p:cNvPr>
            <p:cNvSpPr txBox="1"/>
            <p:nvPr/>
          </p:nvSpPr>
          <p:spPr>
            <a:xfrm>
              <a:off x="2721480" y="932318"/>
              <a:ext cx="822372" cy="801929"/>
            </a:xfrm>
            <a:prstGeom prst="rect">
              <a:avLst/>
            </a:prstGeom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Tübitak</a:t>
              </a: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9ABE7CC-C48A-4614-88BD-FB8F3DD5800C}"/>
              </a:ext>
            </a:extLst>
          </p:cNvPr>
          <p:cNvGrpSpPr/>
          <p:nvPr/>
        </p:nvGrpSpPr>
        <p:grpSpPr>
          <a:xfrm>
            <a:off x="9587624" y="4643308"/>
            <a:ext cx="1249097" cy="1094067"/>
            <a:chOff x="3869234" y="752696"/>
            <a:chExt cx="1185367" cy="1089248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B6FB2B-EC2E-418A-817F-81FAC2E2FC56}"/>
                </a:ext>
              </a:extLst>
            </p:cNvPr>
            <p:cNvSpPr/>
            <p:nvPr/>
          </p:nvSpPr>
          <p:spPr>
            <a:xfrm>
              <a:off x="3869234" y="752696"/>
              <a:ext cx="1185367" cy="1089248"/>
            </a:xfrm>
            <a:prstGeom prst="ellipse">
              <a:avLst/>
            </a:prstGeom>
            <a:solidFill>
              <a:srgbClr val="1E3685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6" name="Oval 8">
              <a:extLst>
                <a:ext uri="{FF2B5EF4-FFF2-40B4-BE49-F238E27FC236}">
                  <a16:creationId xmlns:a16="http://schemas.microsoft.com/office/drawing/2014/main" id="{123D0A49-F0AC-4A6A-B2D3-9D13A3FCB5BA}"/>
                </a:ext>
              </a:extLst>
            </p:cNvPr>
            <p:cNvSpPr txBox="1"/>
            <p:nvPr/>
          </p:nvSpPr>
          <p:spPr>
            <a:xfrm>
              <a:off x="4042827" y="912213"/>
              <a:ext cx="838181" cy="780661"/>
            </a:xfrm>
            <a:prstGeom prst="rect">
              <a:avLst/>
            </a:prstGeom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Horizon</a:t>
              </a:r>
              <a:r>
                <a:rPr kumimoji="0" lang="tr-TR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 Europe</a:t>
              </a: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47" name="Rounded Rectangle 23">
            <a:extLst>
              <a:ext uri="{FF2B5EF4-FFF2-40B4-BE49-F238E27FC236}">
                <a16:creationId xmlns:a16="http://schemas.microsoft.com/office/drawing/2014/main" id="{19FC7ED6-F933-4798-96DA-687010B52E45}"/>
              </a:ext>
            </a:extLst>
          </p:cNvPr>
          <p:cNvSpPr/>
          <p:nvPr/>
        </p:nvSpPr>
        <p:spPr>
          <a:xfrm>
            <a:off x="825986" y="1617331"/>
            <a:ext cx="678341" cy="372732"/>
          </a:xfrm>
          <a:prstGeom prst="roundRect">
            <a:avLst>
              <a:gd name="adj" fmla="val 50000"/>
            </a:avLst>
          </a:prstGeom>
          <a:solidFill>
            <a:srgbClr val="DD140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Shape 2540">
            <a:extLst>
              <a:ext uri="{FF2B5EF4-FFF2-40B4-BE49-F238E27FC236}">
                <a16:creationId xmlns:a16="http://schemas.microsoft.com/office/drawing/2014/main" id="{07D655E8-8FAD-475D-ACA2-D4CD2AB4A990}"/>
              </a:ext>
            </a:extLst>
          </p:cNvPr>
          <p:cNvSpPr/>
          <p:nvPr/>
        </p:nvSpPr>
        <p:spPr>
          <a:xfrm>
            <a:off x="1008482" y="1657960"/>
            <a:ext cx="313348" cy="291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171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Source Sans Pro Light" charset="0"/>
              <a:cs typeface="Calibri" panose="020F0502020204030204" pitchFamily="34" charset="0"/>
              <a:sym typeface="Gill Sans"/>
            </a:endParaRPr>
          </a:p>
        </p:txBody>
      </p:sp>
      <p:sp>
        <p:nvSpPr>
          <p:cNvPr id="49" name="Shape 2540">
            <a:extLst>
              <a:ext uri="{FF2B5EF4-FFF2-40B4-BE49-F238E27FC236}">
                <a16:creationId xmlns:a16="http://schemas.microsoft.com/office/drawing/2014/main" id="{0E1478F5-95E4-4A05-858E-EB9BDD3DB2C8}"/>
              </a:ext>
            </a:extLst>
          </p:cNvPr>
          <p:cNvSpPr/>
          <p:nvPr/>
        </p:nvSpPr>
        <p:spPr>
          <a:xfrm>
            <a:off x="2849890" y="4509377"/>
            <a:ext cx="313348" cy="291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171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Source Sans Pro Light" charset="0"/>
              <a:cs typeface="Calibri" panose="020F0502020204030204" pitchFamily="34" charset="0"/>
              <a:sym typeface="Gill Sans"/>
            </a:endParaRPr>
          </a:p>
        </p:txBody>
      </p:sp>
      <p:grpSp>
        <p:nvGrpSpPr>
          <p:cNvPr id="50" name="Grup 144">
            <a:extLst>
              <a:ext uri="{FF2B5EF4-FFF2-40B4-BE49-F238E27FC236}">
                <a16:creationId xmlns:a16="http://schemas.microsoft.com/office/drawing/2014/main" id="{5336A60B-E586-4534-9DDC-7E033FEE7290}"/>
              </a:ext>
            </a:extLst>
          </p:cNvPr>
          <p:cNvGrpSpPr/>
          <p:nvPr/>
        </p:nvGrpSpPr>
        <p:grpSpPr>
          <a:xfrm>
            <a:off x="8261972" y="5082145"/>
            <a:ext cx="911930" cy="670873"/>
            <a:chOff x="12504388" y="-2104571"/>
            <a:chExt cx="1582057" cy="1582057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229D1A9-A510-4AD7-A190-E050983960E0}"/>
                </a:ext>
              </a:extLst>
            </p:cNvPr>
            <p:cNvSpPr/>
            <p:nvPr/>
          </p:nvSpPr>
          <p:spPr>
            <a:xfrm>
              <a:off x="12504388" y="-2104571"/>
              <a:ext cx="1582057" cy="1582057"/>
            </a:xfrm>
            <a:prstGeom prst="ellipse">
              <a:avLst/>
            </a:prstGeom>
            <a:solidFill>
              <a:srgbClr val="ED302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58998573-9340-4BE5-B7A3-E3B10601BE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11117" y="-1586004"/>
              <a:ext cx="968602" cy="593908"/>
            </a:xfrm>
            <a:custGeom>
              <a:avLst/>
              <a:gdLst>
                <a:gd name="T0" fmla="*/ 891 w 1383"/>
                <a:gd name="T1" fmla="*/ 260 h 848"/>
                <a:gd name="T2" fmla="*/ 940 w 1383"/>
                <a:gd name="T3" fmla="*/ 405 h 848"/>
                <a:gd name="T4" fmla="*/ 907 w 1383"/>
                <a:gd name="T5" fmla="*/ 561 h 848"/>
                <a:gd name="T6" fmla="*/ 824 w 1383"/>
                <a:gd name="T7" fmla="*/ 734 h 848"/>
                <a:gd name="T8" fmla="*/ 1354 w 1383"/>
                <a:gd name="T9" fmla="*/ 4 h 848"/>
                <a:gd name="T10" fmla="*/ 1382 w 1383"/>
                <a:gd name="T11" fmla="*/ 809 h 848"/>
                <a:gd name="T12" fmla="*/ 1335 w 1383"/>
                <a:gd name="T13" fmla="*/ 848 h 848"/>
                <a:gd name="T14" fmla="*/ 14 w 1383"/>
                <a:gd name="T15" fmla="*/ 834 h 848"/>
                <a:gd name="T16" fmla="*/ 14 w 1383"/>
                <a:gd name="T17" fmla="*/ 15 h 848"/>
                <a:gd name="T18" fmla="*/ 1335 w 1383"/>
                <a:gd name="T19" fmla="*/ 28 h 848"/>
                <a:gd name="T20" fmla="*/ 1356 w 1383"/>
                <a:gd name="T21" fmla="*/ 799 h 848"/>
                <a:gd name="T22" fmla="*/ 821 w 1383"/>
                <a:gd name="T23" fmla="*/ 761 h 848"/>
                <a:gd name="T24" fmla="*/ 1300 w 1383"/>
                <a:gd name="T25" fmla="*/ 92 h 848"/>
                <a:gd name="T26" fmla="*/ 43 w 1383"/>
                <a:gd name="T27" fmla="*/ 28 h 848"/>
                <a:gd name="T28" fmla="*/ 26 w 1383"/>
                <a:gd name="T29" fmla="*/ 804 h 848"/>
                <a:gd name="T30" fmla="*/ 91 w 1383"/>
                <a:gd name="T31" fmla="*/ 761 h 848"/>
                <a:gd name="T32" fmla="*/ 86 w 1383"/>
                <a:gd name="T33" fmla="*/ 88 h 848"/>
                <a:gd name="T34" fmla="*/ 793 w 1383"/>
                <a:gd name="T35" fmla="*/ 28 h 848"/>
                <a:gd name="T36" fmla="*/ 678 w 1383"/>
                <a:gd name="T37" fmla="*/ 820 h 848"/>
                <a:gd name="T38" fmla="*/ 1196 w 1383"/>
                <a:gd name="T39" fmla="*/ 414 h 848"/>
                <a:gd name="T40" fmla="*/ 1165 w 1383"/>
                <a:gd name="T41" fmla="*/ 472 h 848"/>
                <a:gd name="T42" fmla="*/ 1102 w 1383"/>
                <a:gd name="T43" fmla="*/ 453 h 848"/>
                <a:gd name="T44" fmla="*/ 1116 w 1383"/>
                <a:gd name="T45" fmla="*/ 381 h 848"/>
                <a:gd name="T46" fmla="*/ 1169 w 1383"/>
                <a:gd name="T47" fmla="*/ 425 h 848"/>
                <a:gd name="T48" fmla="*/ 1154 w 1383"/>
                <a:gd name="T49" fmla="*/ 447 h 848"/>
                <a:gd name="T50" fmla="*/ 1123 w 1383"/>
                <a:gd name="T51" fmla="*/ 437 h 848"/>
                <a:gd name="T52" fmla="*/ 1131 w 1383"/>
                <a:gd name="T53" fmla="*/ 404 h 848"/>
                <a:gd name="T54" fmla="*/ 238 w 1383"/>
                <a:gd name="T55" fmla="*/ 372 h 848"/>
                <a:gd name="T56" fmla="*/ 187 w 1383"/>
                <a:gd name="T57" fmla="*/ 414 h 848"/>
                <a:gd name="T58" fmla="*/ 201 w 1383"/>
                <a:gd name="T59" fmla="*/ 461 h 848"/>
                <a:gd name="T60" fmla="*/ 275 w 1383"/>
                <a:gd name="T61" fmla="*/ 461 h 848"/>
                <a:gd name="T62" fmla="*/ 275 w 1383"/>
                <a:gd name="T63" fmla="*/ 388 h 848"/>
                <a:gd name="T64" fmla="*/ 247 w 1383"/>
                <a:gd name="T65" fmla="*/ 402 h 848"/>
                <a:gd name="T66" fmla="*/ 217 w 1383"/>
                <a:gd name="T67" fmla="*/ 410 h 848"/>
                <a:gd name="T68" fmla="*/ 220 w 1383"/>
                <a:gd name="T69" fmla="*/ 442 h 848"/>
                <a:gd name="T70" fmla="*/ 255 w 1383"/>
                <a:gd name="T71" fmla="*/ 441 h 848"/>
                <a:gd name="T72" fmla="*/ 255 w 1383"/>
                <a:gd name="T73" fmla="*/ 407 h 848"/>
                <a:gd name="T74" fmla="*/ 201 w 1383"/>
                <a:gd name="T75" fmla="*/ 461 h 848"/>
                <a:gd name="T76" fmla="*/ 328 w 1383"/>
                <a:gd name="T77" fmla="*/ 645 h 848"/>
                <a:gd name="T78" fmla="*/ 144 w 1383"/>
                <a:gd name="T79" fmla="*/ 660 h 848"/>
                <a:gd name="T80" fmla="*/ 1050 w 1383"/>
                <a:gd name="T81" fmla="*/ 655 h 848"/>
                <a:gd name="T82" fmla="*/ 1238 w 1383"/>
                <a:gd name="T83" fmla="*/ 650 h 848"/>
                <a:gd name="T84" fmla="*/ 1064 w 1383"/>
                <a:gd name="T85" fmla="*/ 207 h 848"/>
                <a:gd name="T86" fmla="*/ 1225 w 1383"/>
                <a:gd name="T87" fmla="*/ 180 h 848"/>
                <a:gd name="T88" fmla="*/ 1225 w 1383"/>
                <a:gd name="T89" fmla="*/ 207 h 848"/>
                <a:gd name="T90" fmla="*/ 332 w 1383"/>
                <a:gd name="T91" fmla="*/ 194 h 848"/>
                <a:gd name="T92" fmla="*/ 144 w 1383"/>
                <a:gd name="T93" fmla="*/ 194 h 848"/>
                <a:gd name="T94" fmla="*/ 857 w 1383"/>
                <a:gd name="T95" fmla="*/ 261 h 848"/>
                <a:gd name="T96" fmla="*/ 913 w 1383"/>
                <a:gd name="T97" fmla="*/ 408 h 848"/>
                <a:gd name="T98" fmla="*/ 883 w 1383"/>
                <a:gd name="T99" fmla="*/ 548 h 848"/>
                <a:gd name="T100" fmla="*/ 541 w 1383"/>
                <a:gd name="T101" fmla="*/ 245 h 848"/>
                <a:gd name="T102" fmla="*/ 471 w 1383"/>
                <a:gd name="T103" fmla="*/ 391 h 848"/>
                <a:gd name="T104" fmla="*/ 492 w 1383"/>
                <a:gd name="T105" fmla="*/ 534 h 848"/>
                <a:gd name="T106" fmla="*/ 476 w 1383"/>
                <a:gd name="T107" fmla="*/ 288 h 848"/>
                <a:gd name="T108" fmla="*/ 104 w 1383"/>
                <a:gd name="T109" fmla="*/ 115 h 848"/>
                <a:gd name="T110" fmla="*/ 492 w 1383"/>
                <a:gd name="T111" fmla="*/ 588 h 848"/>
                <a:gd name="T112" fmla="*/ 443 w 1383"/>
                <a:gd name="T113" fmla="*/ 442 h 848"/>
                <a:gd name="T114" fmla="*/ 476 w 1383"/>
                <a:gd name="T115" fmla="*/ 28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83" h="848">
                  <a:moveTo>
                    <a:pt x="1277" y="115"/>
                  </a:moveTo>
                  <a:lnTo>
                    <a:pt x="824" y="115"/>
                  </a:lnTo>
                  <a:lnTo>
                    <a:pt x="824" y="195"/>
                  </a:lnTo>
                  <a:lnTo>
                    <a:pt x="824" y="195"/>
                  </a:lnTo>
                  <a:lnTo>
                    <a:pt x="837" y="204"/>
                  </a:lnTo>
                  <a:lnTo>
                    <a:pt x="849" y="214"/>
                  </a:lnTo>
                  <a:lnTo>
                    <a:pt x="860" y="224"/>
                  </a:lnTo>
                  <a:lnTo>
                    <a:pt x="870" y="236"/>
                  </a:lnTo>
                  <a:lnTo>
                    <a:pt x="880" y="247"/>
                  </a:lnTo>
                  <a:lnTo>
                    <a:pt x="891" y="260"/>
                  </a:lnTo>
                  <a:lnTo>
                    <a:pt x="899" y="274"/>
                  </a:lnTo>
                  <a:lnTo>
                    <a:pt x="907" y="288"/>
                  </a:lnTo>
                  <a:lnTo>
                    <a:pt x="907" y="288"/>
                  </a:lnTo>
                  <a:lnTo>
                    <a:pt x="915" y="303"/>
                  </a:lnTo>
                  <a:lnTo>
                    <a:pt x="921" y="319"/>
                  </a:lnTo>
                  <a:lnTo>
                    <a:pt x="927" y="335"/>
                  </a:lnTo>
                  <a:lnTo>
                    <a:pt x="931" y="352"/>
                  </a:lnTo>
                  <a:lnTo>
                    <a:pt x="935" y="370"/>
                  </a:lnTo>
                  <a:lnTo>
                    <a:pt x="939" y="388"/>
                  </a:lnTo>
                  <a:lnTo>
                    <a:pt x="940" y="405"/>
                  </a:lnTo>
                  <a:lnTo>
                    <a:pt x="940" y="425"/>
                  </a:lnTo>
                  <a:lnTo>
                    <a:pt x="940" y="425"/>
                  </a:lnTo>
                  <a:lnTo>
                    <a:pt x="940" y="442"/>
                  </a:lnTo>
                  <a:lnTo>
                    <a:pt x="939" y="461"/>
                  </a:lnTo>
                  <a:lnTo>
                    <a:pt x="935" y="478"/>
                  </a:lnTo>
                  <a:lnTo>
                    <a:pt x="931" y="496"/>
                  </a:lnTo>
                  <a:lnTo>
                    <a:pt x="927" y="512"/>
                  </a:lnTo>
                  <a:lnTo>
                    <a:pt x="921" y="529"/>
                  </a:lnTo>
                  <a:lnTo>
                    <a:pt x="915" y="546"/>
                  </a:lnTo>
                  <a:lnTo>
                    <a:pt x="907" y="561"/>
                  </a:lnTo>
                  <a:lnTo>
                    <a:pt x="907" y="561"/>
                  </a:lnTo>
                  <a:lnTo>
                    <a:pt x="899" y="575"/>
                  </a:lnTo>
                  <a:lnTo>
                    <a:pt x="891" y="588"/>
                  </a:lnTo>
                  <a:lnTo>
                    <a:pt x="880" y="600"/>
                  </a:lnTo>
                  <a:lnTo>
                    <a:pt x="870" y="613"/>
                  </a:lnTo>
                  <a:lnTo>
                    <a:pt x="860" y="623"/>
                  </a:lnTo>
                  <a:lnTo>
                    <a:pt x="849" y="635"/>
                  </a:lnTo>
                  <a:lnTo>
                    <a:pt x="837" y="645"/>
                  </a:lnTo>
                  <a:lnTo>
                    <a:pt x="824" y="654"/>
                  </a:lnTo>
                  <a:lnTo>
                    <a:pt x="824" y="734"/>
                  </a:lnTo>
                  <a:lnTo>
                    <a:pt x="1277" y="734"/>
                  </a:lnTo>
                  <a:lnTo>
                    <a:pt x="1277" y="115"/>
                  </a:lnTo>
                  <a:lnTo>
                    <a:pt x="1277" y="115"/>
                  </a:lnTo>
                  <a:close/>
                  <a:moveTo>
                    <a:pt x="47" y="0"/>
                  </a:moveTo>
                  <a:lnTo>
                    <a:pt x="576" y="0"/>
                  </a:lnTo>
                  <a:lnTo>
                    <a:pt x="807" y="0"/>
                  </a:lnTo>
                  <a:lnTo>
                    <a:pt x="1335" y="0"/>
                  </a:lnTo>
                  <a:lnTo>
                    <a:pt x="1335" y="0"/>
                  </a:lnTo>
                  <a:lnTo>
                    <a:pt x="1345" y="1"/>
                  </a:lnTo>
                  <a:lnTo>
                    <a:pt x="1354" y="4"/>
                  </a:lnTo>
                  <a:lnTo>
                    <a:pt x="1361" y="9"/>
                  </a:lnTo>
                  <a:lnTo>
                    <a:pt x="1369" y="15"/>
                  </a:lnTo>
                  <a:lnTo>
                    <a:pt x="1369" y="15"/>
                  </a:lnTo>
                  <a:lnTo>
                    <a:pt x="1375" y="22"/>
                  </a:lnTo>
                  <a:lnTo>
                    <a:pt x="1379" y="29"/>
                  </a:lnTo>
                  <a:lnTo>
                    <a:pt x="1382" y="40"/>
                  </a:lnTo>
                  <a:lnTo>
                    <a:pt x="1383" y="49"/>
                  </a:lnTo>
                  <a:lnTo>
                    <a:pt x="1383" y="799"/>
                  </a:lnTo>
                  <a:lnTo>
                    <a:pt x="1383" y="799"/>
                  </a:lnTo>
                  <a:lnTo>
                    <a:pt x="1382" y="809"/>
                  </a:lnTo>
                  <a:lnTo>
                    <a:pt x="1379" y="818"/>
                  </a:lnTo>
                  <a:lnTo>
                    <a:pt x="1375" y="826"/>
                  </a:lnTo>
                  <a:lnTo>
                    <a:pt x="1369" y="834"/>
                  </a:lnTo>
                  <a:lnTo>
                    <a:pt x="1369" y="834"/>
                  </a:lnTo>
                  <a:lnTo>
                    <a:pt x="1368" y="835"/>
                  </a:lnTo>
                  <a:lnTo>
                    <a:pt x="1368" y="835"/>
                  </a:lnTo>
                  <a:lnTo>
                    <a:pt x="1361" y="840"/>
                  </a:lnTo>
                  <a:lnTo>
                    <a:pt x="1354" y="844"/>
                  </a:lnTo>
                  <a:lnTo>
                    <a:pt x="1345" y="846"/>
                  </a:lnTo>
                  <a:lnTo>
                    <a:pt x="1335" y="848"/>
                  </a:lnTo>
                  <a:lnTo>
                    <a:pt x="807" y="848"/>
                  </a:lnTo>
                  <a:lnTo>
                    <a:pt x="576" y="848"/>
                  </a:lnTo>
                  <a:lnTo>
                    <a:pt x="47" y="848"/>
                  </a:lnTo>
                  <a:lnTo>
                    <a:pt x="47" y="848"/>
                  </a:lnTo>
                  <a:lnTo>
                    <a:pt x="38" y="846"/>
                  </a:lnTo>
                  <a:lnTo>
                    <a:pt x="29" y="844"/>
                  </a:lnTo>
                  <a:lnTo>
                    <a:pt x="20" y="840"/>
                  </a:lnTo>
                  <a:lnTo>
                    <a:pt x="14" y="834"/>
                  </a:lnTo>
                  <a:lnTo>
                    <a:pt x="14" y="834"/>
                  </a:lnTo>
                  <a:lnTo>
                    <a:pt x="14" y="834"/>
                  </a:lnTo>
                  <a:lnTo>
                    <a:pt x="7" y="826"/>
                  </a:lnTo>
                  <a:lnTo>
                    <a:pt x="4" y="818"/>
                  </a:lnTo>
                  <a:lnTo>
                    <a:pt x="0" y="809"/>
                  </a:lnTo>
                  <a:lnTo>
                    <a:pt x="0" y="79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4" y="31"/>
                  </a:lnTo>
                  <a:lnTo>
                    <a:pt x="7" y="22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20" y="9"/>
                  </a:lnTo>
                  <a:lnTo>
                    <a:pt x="29" y="4"/>
                  </a:lnTo>
                  <a:lnTo>
                    <a:pt x="38" y="1"/>
                  </a:lnTo>
                  <a:lnTo>
                    <a:pt x="47" y="0"/>
                  </a:lnTo>
                  <a:lnTo>
                    <a:pt x="47" y="0"/>
                  </a:lnTo>
                  <a:close/>
                  <a:moveTo>
                    <a:pt x="1335" y="28"/>
                  </a:moveTo>
                  <a:lnTo>
                    <a:pt x="1335" y="28"/>
                  </a:lnTo>
                  <a:lnTo>
                    <a:pt x="1340" y="28"/>
                  </a:lnTo>
                  <a:lnTo>
                    <a:pt x="1344" y="29"/>
                  </a:lnTo>
                  <a:lnTo>
                    <a:pt x="1346" y="32"/>
                  </a:lnTo>
                  <a:lnTo>
                    <a:pt x="1350" y="35"/>
                  </a:lnTo>
                  <a:lnTo>
                    <a:pt x="1350" y="35"/>
                  </a:lnTo>
                  <a:lnTo>
                    <a:pt x="1354" y="41"/>
                  </a:lnTo>
                  <a:lnTo>
                    <a:pt x="1355" y="45"/>
                  </a:lnTo>
                  <a:lnTo>
                    <a:pt x="1356" y="49"/>
                  </a:lnTo>
                  <a:lnTo>
                    <a:pt x="1356" y="799"/>
                  </a:lnTo>
                  <a:lnTo>
                    <a:pt x="1356" y="799"/>
                  </a:lnTo>
                  <a:lnTo>
                    <a:pt x="1355" y="804"/>
                  </a:lnTo>
                  <a:lnTo>
                    <a:pt x="1354" y="808"/>
                  </a:lnTo>
                  <a:lnTo>
                    <a:pt x="1350" y="814"/>
                  </a:lnTo>
                  <a:lnTo>
                    <a:pt x="1349" y="814"/>
                  </a:lnTo>
                  <a:lnTo>
                    <a:pt x="1349" y="814"/>
                  </a:lnTo>
                  <a:lnTo>
                    <a:pt x="1342" y="818"/>
                  </a:lnTo>
                  <a:lnTo>
                    <a:pt x="1338" y="820"/>
                  </a:lnTo>
                  <a:lnTo>
                    <a:pt x="1335" y="820"/>
                  </a:lnTo>
                  <a:lnTo>
                    <a:pt x="821" y="820"/>
                  </a:lnTo>
                  <a:lnTo>
                    <a:pt x="821" y="761"/>
                  </a:lnTo>
                  <a:lnTo>
                    <a:pt x="1291" y="761"/>
                  </a:lnTo>
                  <a:lnTo>
                    <a:pt x="1291" y="761"/>
                  </a:lnTo>
                  <a:lnTo>
                    <a:pt x="1296" y="760"/>
                  </a:lnTo>
                  <a:lnTo>
                    <a:pt x="1300" y="757"/>
                  </a:lnTo>
                  <a:lnTo>
                    <a:pt x="1304" y="752"/>
                  </a:lnTo>
                  <a:lnTo>
                    <a:pt x="1305" y="747"/>
                  </a:lnTo>
                  <a:lnTo>
                    <a:pt x="1305" y="101"/>
                  </a:lnTo>
                  <a:lnTo>
                    <a:pt x="1305" y="101"/>
                  </a:lnTo>
                  <a:lnTo>
                    <a:pt x="1304" y="96"/>
                  </a:lnTo>
                  <a:lnTo>
                    <a:pt x="1300" y="92"/>
                  </a:lnTo>
                  <a:lnTo>
                    <a:pt x="1296" y="88"/>
                  </a:lnTo>
                  <a:lnTo>
                    <a:pt x="1291" y="87"/>
                  </a:lnTo>
                  <a:lnTo>
                    <a:pt x="821" y="87"/>
                  </a:lnTo>
                  <a:lnTo>
                    <a:pt x="821" y="28"/>
                  </a:lnTo>
                  <a:lnTo>
                    <a:pt x="1335" y="28"/>
                  </a:lnTo>
                  <a:lnTo>
                    <a:pt x="1335" y="28"/>
                  </a:lnTo>
                  <a:close/>
                  <a:moveTo>
                    <a:pt x="562" y="28"/>
                  </a:moveTo>
                  <a:lnTo>
                    <a:pt x="47" y="28"/>
                  </a:lnTo>
                  <a:lnTo>
                    <a:pt x="47" y="28"/>
                  </a:lnTo>
                  <a:lnTo>
                    <a:pt x="43" y="28"/>
                  </a:lnTo>
                  <a:lnTo>
                    <a:pt x="39" y="29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28" y="41"/>
                  </a:lnTo>
                  <a:lnTo>
                    <a:pt x="26" y="45"/>
                  </a:lnTo>
                  <a:lnTo>
                    <a:pt x="26" y="49"/>
                  </a:lnTo>
                  <a:lnTo>
                    <a:pt x="26" y="799"/>
                  </a:lnTo>
                  <a:lnTo>
                    <a:pt x="26" y="799"/>
                  </a:lnTo>
                  <a:lnTo>
                    <a:pt x="26" y="804"/>
                  </a:lnTo>
                  <a:lnTo>
                    <a:pt x="28" y="808"/>
                  </a:lnTo>
                  <a:lnTo>
                    <a:pt x="33" y="814"/>
                  </a:lnTo>
                  <a:lnTo>
                    <a:pt x="33" y="814"/>
                  </a:lnTo>
                  <a:lnTo>
                    <a:pt x="35" y="817"/>
                  </a:lnTo>
                  <a:lnTo>
                    <a:pt x="39" y="818"/>
                  </a:lnTo>
                  <a:lnTo>
                    <a:pt x="43" y="820"/>
                  </a:lnTo>
                  <a:lnTo>
                    <a:pt x="47" y="820"/>
                  </a:lnTo>
                  <a:lnTo>
                    <a:pt x="562" y="820"/>
                  </a:lnTo>
                  <a:lnTo>
                    <a:pt x="562" y="761"/>
                  </a:lnTo>
                  <a:lnTo>
                    <a:pt x="91" y="761"/>
                  </a:lnTo>
                  <a:lnTo>
                    <a:pt x="91" y="761"/>
                  </a:lnTo>
                  <a:lnTo>
                    <a:pt x="86" y="760"/>
                  </a:lnTo>
                  <a:lnTo>
                    <a:pt x="81" y="757"/>
                  </a:lnTo>
                  <a:lnTo>
                    <a:pt x="79" y="752"/>
                  </a:lnTo>
                  <a:lnTo>
                    <a:pt x="77" y="747"/>
                  </a:lnTo>
                  <a:lnTo>
                    <a:pt x="77" y="101"/>
                  </a:lnTo>
                  <a:lnTo>
                    <a:pt x="77" y="101"/>
                  </a:lnTo>
                  <a:lnTo>
                    <a:pt x="79" y="96"/>
                  </a:lnTo>
                  <a:lnTo>
                    <a:pt x="81" y="92"/>
                  </a:lnTo>
                  <a:lnTo>
                    <a:pt x="86" y="88"/>
                  </a:lnTo>
                  <a:lnTo>
                    <a:pt x="91" y="87"/>
                  </a:lnTo>
                  <a:lnTo>
                    <a:pt x="562" y="87"/>
                  </a:lnTo>
                  <a:lnTo>
                    <a:pt x="562" y="28"/>
                  </a:lnTo>
                  <a:lnTo>
                    <a:pt x="562" y="28"/>
                  </a:lnTo>
                  <a:close/>
                  <a:moveTo>
                    <a:pt x="705" y="28"/>
                  </a:moveTo>
                  <a:lnTo>
                    <a:pt x="705" y="820"/>
                  </a:lnTo>
                  <a:lnTo>
                    <a:pt x="793" y="820"/>
                  </a:lnTo>
                  <a:lnTo>
                    <a:pt x="793" y="649"/>
                  </a:lnTo>
                  <a:lnTo>
                    <a:pt x="793" y="199"/>
                  </a:lnTo>
                  <a:lnTo>
                    <a:pt x="793" y="28"/>
                  </a:lnTo>
                  <a:lnTo>
                    <a:pt x="705" y="28"/>
                  </a:lnTo>
                  <a:lnTo>
                    <a:pt x="705" y="28"/>
                  </a:lnTo>
                  <a:close/>
                  <a:moveTo>
                    <a:pt x="678" y="820"/>
                  </a:moveTo>
                  <a:lnTo>
                    <a:pt x="678" y="28"/>
                  </a:lnTo>
                  <a:lnTo>
                    <a:pt x="590" y="28"/>
                  </a:lnTo>
                  <a:lnTo>
                    <a:pt x="590" y="199"/>
                  </a:lnTo>
                  <a:lnTo>
                    <a:pt x="590" y="649"/>
                  </a:lnTo>
                  <a:lnTo>
                    <a:pt x="590" y="820"/>
                  </a:lnTo>
                  <a:lnTo>
                    <a:pt x="678" y="820"/>
                  </a:lnTo>
                  <a:lnTo>
                    <a:pt x="678" y="820"/>
                  </a:lnTo>
                  <a:close/>
                  <a:moveTo>
                    <a:pt x="1145" y="372"/>
                  </a:moveTo>
                  <a:lnTo>
                    <a:pt x="1145" y="372"/>
                  </a:lnTo>
                  <a:lnTo>
                    <a:pt x="1155" y="374"/>
                  </a:lnTo>
                  <a:lnTo>
                    <a:pt x="1165" y="376"/>
                  </a:lnTo>
                  <a:lnTo>
                    <a:pt x="1173" y="381"/>
                  </a:lnTo>
                  <a:lnTo>
                    <a:pt x="1182" y="388"/>
                  </a:lnTo>
                  <a:lnTo>
                    <a:pt x="1182" y="388"/>
                  </a:lnTo>
                  <a:lnTo>
                    <a:pt x="1187" y="395"/>
                  </a:lnTo>
                  <a:lnTo>
                    <a:pt x="1192" y="404"/>
                  </a:lnTo>
                  <a:lnTo>
                    <a:pt x="1196" y="414"/>
                  </a:lnTo>
                  <a:lnTo>
                    <a:pt x="1196" y="425"/>
                  </a:lnTo>
                  <a:lnTo>
                    <a:pt x="1196" y="425"/>
                  </a:lnTo>
                  <a:lnTo>
                    <a:pt x="1196" y="435"/>
                  </a:lnTo>
                  <a:lnTo>
                    <a:pt x="1192" y="445"/>
                  </a:lnTo>
                  <a:lnTo>
                    <a:pt x="1187" y="454"/>
                  </a:lnTo>
                  <a:lnTo>
                    <a:pt x="1182" y="461"/>
                  </a:lnTo>
                  <a:lnTo>
                    <a:pt x="1182" y="461"/>
                  </a:lnTo>
                  <a:lnTo>
                    <a:pt x="1182" y="461"/>
                  </a:lnTo>
                  <a:lnTo>
                    <a:pt x="1173" y="468"/>
                  </a:lnTo>
                  <a:lnTo>
                    <a:pt x="1165" y="472"/>
                  </a:lnTo>
                  <a:lnTo>
                    <a:pt x="1155" y="475"/>
                  </a:lnTo>
                  <a:lnTo>
                    <a:pt x="1145" y="477"/>
                  </a:lnTo>
                  <a:lnTo>
                    <a:pt x="1145" y="477"/>
                  </a:lnTo>
                  <a:lnTo>
                    <a:pt x="1134" y="475"/>
                  </a:lnTo>
                  <a:lnTo>
                    <a:pt x="1125" y="472"/>
                  </a:lnTo>
                  <a:lnTo>
                    <a:pt x="1116" y="468"/>
                  </a:lnTo>
                  <a:lnTo>
                    <a:pt x="1108" y="461"/>
                  </a:lnTo>
                  <a:lnTo>
                    <a:pt x="1107" y="460"/>
                  </a:lnTo>
                  <a:lnTo>
                    <a:pt x="1107" y="460"/>
                  </a:lnTo>
                  <a:lnTo>
                    <a:pt x="1102" y="453"/>
                  </a:lnTo>
                  <a:lnTo>
                    <a:pt x="1097" y="444"/>
                  </a:lnTo>
                  <a:lnTo>
                    <a:pt x="1094" y="435"/>
                  </a:lnTo>
                  <a:lnTo>
                    <a:pt x="1093" y="425"/>
                  </a:lnTo>
                  <a:lnTo>
                    <a:pt x="1093" y="425"/>
                  </a:lnTo>
                  <a:lnTo>
                    <a:pt x="1094" y="414"/>
                  </a:lnTo>
                  <a:lnTo>
                    <a:pt x="1097" y="404"/>
                  </a:lnTo>
                  <a:lnTo>
                    <a:pt x="1102" y="395"/>
                  </a:lnTo>
                  <a:lnTo>
                    <a:pt x="1108" y="388"/>
                  </a:lnTo>
                  <a:lnTo>
                    <a:pt x="1108" y="388"/>
                  </a:lnTo>
                  <a:lnTo>
                    <a:pt x="1116" y="381"/>
                  </a:lnTo>
                  <a:lnTo>
                    <a:pt x="1125" y="376"/>
                  </a:lnTo>
                  <a:lnTo>
                    <a:pt x="1134" y="374"/>
                  </a:lnTo>
                  <a:lnTo>
                    <a:pt x="1145" y="372"/>
                  </a:lnTo>
                  <a:lnTo>
                    <a:pt x="1145" y="372"/>
                  </a:lnTo>
                  <a:close/>
                  <a:moveTo>
                    <a:pt x="1162" y="407"/>
                  </a:moveTo>
                  <a:lnTo>
                    <a:pt x="1162" y="407"/>
                  </a:lnTo>
                  <a:lnTo>
                    <a:pt x="1165" y="410"/>
                  </a:lnTo>
                  <a:lnTo>
                    <a:pt x="1167" y="414"/>
                  </a:lnTo>
                  <a:lnTo>
                    <a:pt x="1169" y="419"/>
                  </a:lnTo>
                  <a:lnTo>
                    <a:pt x="1169" y="425"/>
                  </a:lnTo>
                  <a:lnTo>
                    <a:pt x="1169" y="425"/>
                  </a:lnTo>
                  <a:lnTo>
                    <a:pt x="1169" y="430"/>
                  </a:lnTo>
                  <a:lnTo>
                    <a:pt x="1167" y="433"/>
                  </a:lnTo>
                  <a:lnTo>
                    <a:pt x="1165" y="439"/>
                  </a:lnTo>
                  <a:lnTo>
                    <a:pt x="1162" y="441"/>
                  </a:lnTo>
                  <a:lnTo>
                    <a:pt x="1162" y="442"/>
                  </a:lnTo>
                  <a:lnTo>
                    <a:pt x="1162" y="441"/>
                  </a:lnTo>
                  <a:lnTo>
                    <a:pt x="1162" y="441"/>
                  </a:lnTo>
                  <a:lnTo>
                    <a:pt x="1158" y="445"/>
                  </a:lnTo>
                  <a:lnTo>
                    <a:pt x="1154" y="447"/>
                  </a:lnTo>
                  <a:lnTo>
                    <a:pt x="1150" y="449"/>
                  </a:lnTo>
                  <a:lnTo>
                    <a:pt x="1145" y="449"/>
                  </a:lnTo>
                  <a:lnTo>
                    <a:pt x="1145" y="449"/>
                  </a:lnTo>
                  <a:lnTo>
                    <a:pt x="1140" y="449"/>
                  </a:lnTo>
                  <a:lnTo>
                    <a:pt x="1135" y="447"/>
                  </a:lnTo>
                  <a:lnTo>
                    <a:pt x="1131" y="445"/>
                  </a:lnTo>
                  <a:lnTo>
                    <a:pt x="1127" y="441"/>
                  </a:lnTo>
                  <a:lnTo>
                    <a:pt x="1127" y="441"/>
                  </a:lnTo>
                  <a:lnTo>
                    <a:pt x="1127" y="441"/>
                  </a:lnTo>
                  <a:lnTo>
                    <a:pt x="1123" y="437"/>
                  </a:lnTo>
                  <a:lnTo>
                    <a:pt x="1122" y="433"/>
                  </a:lnTo>
                  <a:lnTo>
                    <a:pt x="1121" y="430"/>
                  </a:lnTo>
                  <a:lnTo>
                    <a:pt x="1120" y="425"/>
                  </a:lnTo>
                  <a:lnTo>
                    <a:pt x="1120" y="425"/>
                  </a:lnTo>
                  <a:lnTo>
                    <a:pt x="1121" y="419"/>
                  </a:lnTo>
                  <a:lnTo>
                    <a:pt x="1122" y="414"/>
                  </a:lnTo>
                  <a:lnTo>
                    <a:pt x="1125" y="410"/>
                  </a:lnTo>
                  <a:lnTo>
                    <a:pt x="1127" y="407"/>
                  </a:lnTo>
                  <a:lnTo>
                    <a:pt x="1127" y="407"/>
                  </a:lnTo>
                  <a:lnTo>
                    <a:pt x="1131" y="404"/>
                  </a:lnTo>
                  <a:lnTo>
                    <a:pt x="1135" y="402"/>
                  </a:lnTo>
                  <a:lnTo>
                    <a:pt x="1140" y="400"/>
                  </a:lnTo>
                  <a:lnTo>
                    <a:pt x="1145" y="400"/>
                  </a:lnTo>
                  <a:lnTo>
                    <a:pt x="1145" y="400"/>
                  </a:lnTo>
                  <a:lnTo>
                    <a:pt x="1150" y="400"/>
                  </a:lnTo>
                  <a:lnTo>
                    <a:pt x="1154" y="402"/>
                  </a:lnTo>
                  <a:lnTo>
                    <a:pt x="1158" y="404"/>
                  </a:lnTo>
                  <a:lnTo>
                    <a:pt x="1162" y="407"/>
                  </a:lnTo>
                  <a:lnTo>
                    <a:pt x="1162" y="407"/>
                  </a:lnTo>
                  <a:close/>
                  <a:moveTo>
                    <a:pt x="238" y="372"/>
                  </a:moveTo>
                  <a:lnTo>
                    <a:pt x="238" y="372"/>
                  </a:lnTo>
                  <a:lnTo>
                    <a:pt x="228" y="374"/>
                  </a:lnTo>
                  <a:lnTo>
                    <a:pt x="219" y="376"/>
                  </a:lnTo>
                  <a:lnTo>
                    <a:pt x="210" y="381"/>
                  </a:lnTo>
                  <a:lnTo>
                    <a:pt x="202" y="386"/>
                  </a:lnTo>
                  <a:lnTo>
                    <a:pt x="201" y="388"/>
                  </a:lnTo>
                  <a:lnTo>
                    <a:pt x="201" y="388"/>
                  </a:lnTo>
                  <a:lnTo>
                    <a:pt x="194" y="395"/>
                  </a:lnTo>
                  <a:lnTo>
                    <a:pt x="189" y="404"/>
                  </a:lnTo>
                  <a:lnTo>
                    <a:pt x="187" y="414"/>
                  </a:lnTo>
                  <a:lnTo>
                    <a:pt x="186" y="425"/>
                  </a:lnTo>
                  <a:lnTo>
                    <a:pt x="186" y="425"/>
                  </a:lnTo>
                  <a:lnTo>
                    <a:pt x="187" y="435"/>
                  </a:lnTo>
                  <a:lnTo>
                    <a:pt x="189" y="445"/>
                  </a:lnTo>
                  <a:lnTo>
                    <a:pt x="194" y="454"/>
                  </a:lnTo>
                  <a:lnTo>
                    <a:pt x="201" y="461"/>
                  </a:lnTo>
                  <a:lnTo>
                    <a:pt x="201" y="461"/>
                  </a:lnTo>
                  <a:lnTo>
                    <a:pt x="201" y="461"/>
                  </a:lnTo>
                  <a:lnTo>
                    <a:pt x="201" y="461"/>
                  </a:lnTo>
                  <a:lnTo>
                    <a:pt x="201" y="461"/>
                  </a:lnTo>
                  <a:lnTo>
                    <a:pt x="208" y="468"/>
                  </a:lnTo>
                  <a:lnTo>
                    <a:pt x="217" y="472"/>
                  </a:lnTo>
                  <a:lnTo>
                    <a:pt x="228" y="475"/>
                  </a:lnTo>
                  <a:lnTo>
                    <a:pt x="238" y="477"/>
                  </a:lnTo>
                  <a:lnTo>
                    <a:pt x="238" y="477"/>
                  </a:lnTo>
                  <a:lnTo>
                    <a:pt x="248" y="475"/>
                  </a:lnTo>
                  <a:lnTo>
                    <a:pt x="258" y="472"/>
                  </a:lnTo>
                  <a:lnTo>
                    <a:pt x="267" y="468"/>
                  </a:lnTo>
                  <a:lnTo>
                    <a:pt x="275" y="461"/>
                  </a:lnTo>
                  <a:lnTo>
                    <a:pt x="275" y="461"/>
                  </a:lnTo>
                  <a:lnTo>
                    <a:pt x="281" y="454"/>
                  </a:lnTo>
                  <a:lnTo>
                    <a:pt x="285" y="445"/>
                  </a:lnTo>
                  <a:lnTo>
                    <a:pt x="289" y="435"/>
                  </a:lnTo>
                  <a:lnTo>
                    <a:pt x="290" y="425"/>
                  </a:lnTo>
                  <a:lnTo>
                    <a:pt x="290" y="425"/>
                  </a:lnTo>
                  <a:lnTo>
                    <a:pt x="289" y="414"/>
                  </a:lnTo>
                  <a:lnTo>
                    <a:pt x="285" y="404"/>
                  </a:lnTo>
                  <a:lnTo>
                    <a:pt x="281" y="395"/>
                  </a:lnTo>
                  <a:lnTo>
                    <a:pt x="275" y="388"/>
                  </a:lnTo>
                  <a:lnTo>
                    <a:pt x="275" y="388"/>
                  </a:lnTo>
                  <a:lnTo>
                    <a:pt x="275" y="388"/>
                  </a:lnTo>
                  <a:lnTo>
                    <a:pt x="267" y="381"/>
                  </a:lnTo>
                  <a:lnTo>
                    <a:pt x="258" y="376"/>
                  </a:lnTo>
                  <a:lnTo>
                    <a:pt x="248" y="374"/>
                  </a:lnTo>
                  <a:lnTo>
                    <a:pt x="238" y="372"/>
                  </a:lnTo>
                  <a:lnTo>
                    <a:pt x="238" y="372"/>
                  </a:lnTo>
                  <a:close/>
                  <a:moveTo>
                    <a:pt x="255" y="407"/>
                  </a:moveTo>
                  <a:lnTo>
                    <a:pt x="255" y="407"/>
                  </a:lnTo>
                  <a:lnTo>
                    <a:pt x="252" y="404"/>
                  </a:lnTo>
                  <a:lnTo>
                    <a:pt x="247" y="402"/>
                  </a:lnTo>
                  <a:lnTo>
                    <a:pt x="243" y="400"/>
                  </a:lnTo>
                  <a:lnTo>
                    <a:pt x="238" y="400"/>
                  </a:lnTo>
                  <a:lnTo>
                    <a:pt x="238" y="400"/>
                  </a:lnTo>
                  <a:lnTo>
                    <a:pt x="233" y="400"/>
                  </a:lnTo>
                  <a:lnTo>
                    <a:pt x="229" y="402"/>
                  </a:lnTo>
                  <a:lnTo>
                    <a:pt x="225" y="404"/>
                  </a:lnTo>
                  <a:lnTo>
                    <a:pt x="221" y="407"/>
                  </a:lnTo>
                  <a:lnTo>
                    <a:pt x="220" y="407"/>
                  </a:lnTo>
                  <a:lnTo>
                    <a:pt x="220" y="407"/>
                  </a:lnTo>
                  <a:lnTo>
                    <a:pt x="217" y="410"/>
                  </a:lnTo>
                  <a:lnTo>
                    <a:pt x="215" y="414"/>
                  </a:lnTo>
                  <a:lnTo>
                    <a:pt x="214" y="419"/>
                  </a:lnTo>
                  <a:lnTo>
                    <a:pt x="214" y="425"/>
                  </a:lnTo>
                  <a:lnTo>
                    <a:pt x="214" y="425"/>
                  </a:lnTo>
                  <a:lnTo>
                    <a:pt x="214" y="430"/>
                  </a:lnTo>
                  <a:lnTo>
                    <a:pt x="215" y="433"/>
                  </a:lnTo>
                  <a:lnTo>
                    <a:pt x="217" y="439"/>
                  </a:lnTo>
                  <a:lnTo>
                    <a:pt x="220" y="441"/>
                  </a:lnTo>
                  <a:lnTo>
                    <a:pt x="220" y="442"/>
                  </a:lnTo>
                  <a:lnTo>
                    <a:pt x="220" y="442"/>
                  </a:lnTo>
                  <a:lnTo>
                    <a:pt x="224" y="445"/>
                  </a:lnTo>
                  <a:lnTo>
                    <a:pt x="228" y="447"/>
                  </a:lnTo>
                  <a:lnTo>
                    <a:pt x="233" y="449"/>
                  </a:lnTo>
                  <a:lnTo>
                    <a:pt x="238" y="449"/>
                  </a:lnTo>
                  <a:lnTo>
                    <a:pt x="238" y="449"/>
                  </a:lnTo>
                  <a:lnTo>
                    <a:pt x="243" y="449"/>
                  </a:lnTo>
                  <a:lnTo>
                    <a:pt x="247" y="447"/>
                  </a:lnTo>
                  <a:lnTo>
                    <a:pt x="252" y="445"/>
                  </a:lnTo>
                  <a:lnTo>
                    <a:pt x="255" y="441"/>
                  </a:lnTo>
                  <a:lnTo>
                    <a:pt x="255" y="441"/>
                  </a:lnTo>
                  <a:lnTo>
                    <a:pt x="258" y="439"/>
                  </a:lnTo>
                  <a:lnTo>
                    <a:pt x="261" y="433"/>
                  </a:lnTo>
                  <a:lnTo>
                    <a:pt x="262" y="430"/>
                  </a:lnTo>
                  <a:lnTo>
                    <a:pt x="262" y="425"/>
                  </a:lnTo>
                  <a:lnTo>
                    <a:pt x="262" y="425"/>
                  </a:lnTo>
                  <a:lnTo>
                    <a:pt x="262" y="419"/>
                  </a:lnTo>
                  <a:lnTo>
                    <a:pt x="261" y="414"/>
                  </a:lnTo>
                  <a:lnTo>
                    <a:pt x="258" y="410"/>
                  </a:lnTo>
                  <a:lnTo>
                    <a:pt x="255" y="407"/>
                  </a:lnTo>
                  <a:lnTo>
                    <a:pt x="255" y="407"/>
                  </a:lnTo>
                  <a:lnTo>
                    <a:pt x="255" y="407"/>
                  </a:lnTo>
                  <a:lnTo>
                    <a:pt x="255" y="407"/>
                  </a:lnTo>
                  <a:close/>
                  <a:moveTo>
                    <a:pt x="201" y="461"/>
                  </a:moveTo>
                  <a:lnTo>
                    <a:pt x="201" y="441"/>
                  </a:lnTo>
                  <a:lnTo>
                    <a:pt x="201" y="441"/>
                  </a:lnTo>
                  <a:lnTo>
                    <a:pt x="198" y="446"/>
                  </a:lnTo>
                  <a:lnTo>
                    <a:pt x="197" y="451"/>
                  </a:lnTo>
                  <a:lnTo>
                    <a:pt x="198" y="456"/>
                  </a:lnTo>
                  <a:lnTo>
                    <a:pt x="201" y="461"/>
                  </a:lnTo>
                  <a:lnTo>
                    <a:pt x="201" y="461"/>
                  </a:lnTo>
                  <a:close/>
                  <a:moveTo>
                    <a:pt x="156" y="669"/>
                  </a:moveTo>
                  <a:lnTo>
                    <a:pt x="319" y="669"/>
                  </a:lnTo>
                  <a:lnTo>
                    <a:pt x="319" y="669"/>
                  </a:lnTo>
                  <a:lnTo>
                    <a:pt x="324" y="668"/>
                  </a:lnTo>
                  <a:lnTo>
                    <a:pt x="328" y="664"/>
                  </a:lnTo>
                  <a:lnTo>
                    <a:pt x="331" y="660"/>
                  </a:lnTo>
                  <a:lnTo>
                    <a:pt x="332" y="655"/>
                  </a:lnTo>
                  <a:lnTo>
                    <a:pt x="332" y="655"/>
                  </a:lnTo>
                  <a:lnTo>
                    <a:pt x="331" y="650"/>
                  </a:lnTo>
                  <a:lnTo>
                    <a:pt x="328" y="645"/>
                  </a:lnTo>
                  <a:lnTo>
                    <a:pt x="324" y="642"/>
                  </a:lnTo>
                  <a:lnTo>
                    <a:pt x="319" y="641"/>
                  </a:lnTo>
                  <a:lnTo>
                    <a:pt x="156" y="641"/>
                  </a:lnTo>
                  <a:lnTo>
                    <a:pt x="156" y="641"/>
                  </a:lnTo>
                  <a:lnTo>
                    <a:pt x="151" y="642"/>
                  </a:lnTo>
                  <a:lnTo>
                    <a:pt x="147" y="645"/>
                  </a:lnTo>
                  <a:lnTo>
                    <a:pt x="144" y="650"/>
                  </a:lnTo>
                  <a:lnTo>
                    <a:pt x="144" y="655"/>
                  </a:lnTo>
                  <a:lnTo>
                    <a:pt x="144" y="655"/>
                  </a:lnTo>
                  <a:lnTo>
                    <a:pt x="144" y="660"/>
                  </a:lnTo>
                  <a:lnTo>
                    <a:pt x="147" y="664"/>
                  </a:lnTo>
                  <a:lnTo>
                    <a:pt x="151" y="668"/>
                  </a:lnTo>
                  <a:lnTo>
                    <a:pt x="156" y="669"/>
                  </a:lnTo>
                  <a:lnTo>
                    <a:pt x="156" y="669"/>
                  </a:lnTo>
                  <a:close/>
                  <a:moveTo>
                    <a:pt x="1064" y="669"/>
                  </a:moveTo>
                  <a:lnTo>
                    <a:pt x="1064" y="669"/>
                  </a:lnTo>
                  <a:lnTo>
                    <a:pt x="1058" y="668"/>
                  </a:lnTo>
                  <a:lnTo>
                    <a:pt x="1053" y="664"/>
                  </a:lnTo>
                  <a:lnTo>
                    <a:pt x="1051" y="660"/>
                  </a:lnTo>
                  <a:lnTo>
                    <a:pt x="1050" y="655"/>
                  </a:lnTo>
                  <a:lnTo>
                    <a:pt x="1050" y="655"/>
                  </a:lnTo>
                  <a:lnTo>
                    <a:pt x="1051" y="650"/>
                  </a:lnTo>
                  <a:lnTo>
                    <a:pt x="1053" y="645"/>
                  </a:lnTo>
                  <a:lnTo>
                    <a:pt x="1058" y="642"/>
                  </a:lnTo>
                  <a:lnTo>
                    <a:pt x="1064" y="641"/>
                  </a:lnTo>
                  <a:lnTo>
                    <a:pt x="1225" y="641"/>
                  </a:lnTo>
                  <a:lnTo>
                    <a:pt x="1225" y="641"/>
                  </a:lnTo>
                  <a:lnTo>
                    <a:pt x="1230" y="642"/>
                  </a:lnTo>
                  <a:lnTo>
                    <a:pt x="1235" y="645"/>
                  </a:lnTo>
                  <a:lnTo>
                    <a:pt x="1238" y="650"/>
                  </a:lnTo>
                  <a:lnTo>
                    <a:pt x="1239" y="655"/>
                  </a:lnTo>
                  <a:lnTo>
                    <a:pt x="1239" y="655"/>
                  </a:lnTo>
                  <a:lnTo>
                    <a:pt x="1238" y="660"/>
                  </a:lnTo>
                  <a:lnTo>
                    <a:pt x="1235" y="664"/>
                  </a:lnTo>
                  <a:lnTo>
                    <a:pt x="1230" y="668"/>
                  </a:lnTo>
                  <a:lnTo>
                    <a:pt x="1225" y="669"/>
                  </a:lnTo>
                  <a:lnTo>
                    <a:pt x="1064" y="669"/>
                  </a:lnTo>
                  <a:lnTo>
                    <a:pt x="1064" y="669"/>
                  </a:lnTo>
                  <a:close/>
                  <a:moveTo>
                    <a:pt x="1064" y="207"/>
                  </a:moveTo>
                  <a:lnTo>
                    <a:pt x="1064" y="207"/>
                  </a:lnTo>
                  <a:lnTo>
                    <a:pt x="1058" y="207"/>
                  </a:lnTo>
                  <a:lnTo>
                    <a:pt x="1053" y="203"/>
                  </a:lnTo>
                  <a:lnTo>
                    <a:pt x="1051" y="199"/>
                  </a:lnTo>
                  <a:lnTo>
                    <a:pt x="1050" y="194"/>
                  </a:lnTo>
                  <a:lnTo>
                    <a:pt x="1050" y="194"/>
                  </a:lnTo>
                  <a:lnTo>
                    <a:pt x="1051" y="187"/>
                  </a:lnTo>
                  <a:lnTo>
                    <a:pt x="1053" y="184"/>
                  </a:lnTo>
                  <a:lnTo>
                    <a:pt x="1058" y="181"/>
                  </a:lnTo>
                  <a:lnTo>
                    <a:pt x="1064" y="180"/>
                  </a:lnTo>
                  <a:lnTo>
                    <a:pt x="1225" y="180"/>
                  </a:lnTo>
                  <a:lnTo>
                    <a:pt x="1225" y="180"/>
                  </a:lnTo>
                  <a:lnTo>
                    <a:pt x="1230" y="181"/>
                  </a:lnTo>
                  <a:lnTo>
                    <a:pt x="1235" y="184"/>
                  </a:lnTo>
                  <a:lnTo>
                    <a:pt x="1238" y="187"/>
                  </a:lnTo>
                  <a:lnTo>
                    <a:pt x="1239" y="194"/>
                  </a:lnTo>
                  <a:lnTo>
                    <a:pt x="1239" y="194"/>
                  </a:lnTo>
                  <a:lnTo>
                    <a:pt x="1238" y="199"/>
                  </a:lnTo>
                  <a:lnTo>
                    <a:pt x="1235" y="203"/>
                  </a:lnTo>
                  <a:lnTo>
                    <a:pt x="1230" y="207"/>
                  </a:lnTo>
                  <a:lnTo>
                    <a:pt x="1225" y="207"/>
                  </a:lnTo>
                  <a:lnTo>
                    <a:pt x="1064" y="207"/>
                  </a:lnTo>
                  <a:lnTo>
                    <a:pt x="1064" y="207"/>
                  </a:lnTo>
                  <a:close/>
                  <a:moveTo>
                    <a:pt x="156" y="207"/>
                  </a:moveTo>
                  <a:lnTo>
                    <a:pt x="319" y="207"/>
                  </a:lnTo>
                  <a:lnTo>
                    <a:pt x="319" y="207"/>
                  </a:lnTo>
                  <a:lnTo>
                    <a:pt x="324" y="207"/>
                  </a:lnTo>
                  <a:lnTo>
                    <a:pt x="328" y="203"/>
                  </a:lnTo>
                  <a:lnTo>
                    <a:pt x="331" y="199"/>
                  </a:lnTo>
                  <a:lnTo>
                    <a:pt x="332" y="194"/>
                  </a:lnTo>
                  <a:lnTo>
                    <a:pt x="332" y="194"/>
                  </a:lnTo>
                  <a:lnTo>
                    <a:pt x="331" y="187"/>
                  </a:lnTo>
                  <a:lnTo>
                    <a:pt x="328" y="184"/>
                  </a:lnTo>
                  <a:lnTo>
                    <a:pt x="324" y="181"/>
                  </a:lnTo>
                  <a:lnTo>
                    <a:pt x="319" y="180"/>
                  </a:lnTo>
                  <a:lnTo>
                    <a:pt x="156" y="180"/>
                  </a:lnTo>
                  <a:lnTo>
                    <a:pt x="156" y="180"/>
                  </a:lnTo>
                  <a:lnTo>
                    <a:pt x="151" y="181"/>
                  </a:lnTo>
                  <a:lnTo>
                    <a:pt x="147" y="184"/>
                  </a:lnTo>
                  <a:lnTo>
                    <a:pt x="144" y="187"/>
                  </a:lnTo>
                  <a:lnTo>
                    <a:pt x="144" y="194"/>
                  </a:lnTo>
                  <a:lnTo>
                    <a:pt x="144" y="194"/>
                  </a:lnTo>
                  <a:lnTo>
                    <a:pt x="144" y="199"/>
                  </a:lnTo>
                  <a:lnTo>
                    <a:pt x="147" y="203"/>
                  </a:lnTo>
                  <a:lnTo>
                    <a:pt x="151" y="207"/>
                  </a:lnTo>
                  <a:lnTo>
                    <a:pt x="156" y="207"/>
                  </a:lnTo>
                  <a:lnTo>
                    <a:pt x="156" y="207"/>
                  </a:lnTo>
                  <a:close/>
                  <a:moveTo>
                    <a:pt x="824" y="230"/>
                  </a:moveTo>
                  <a:lnTo>
                    <a:pt x="824" y="230"/>
                  </a:lnTo>
                  <a:lnTo>
                    <a:pt x="841" y="245"/>
                  </a:lnTo>
                  <a:lnTo>
                    <a:pt x="857" y="261"/>
                  </a:lnTo>
                  <a:lnTo>
                    <a:pt x="870" y="280"/>
                  </a:lnTo>
                  <a:lnTo>
                    <a:pt x="883" y="301"/>
                  </a:lnTo>
                  <a:lnTo>
                    <a:pt x="883" y="301"/>
                  </a:lnTo>
                  <a:lnTo>
                    <a:pt x="889" y="315"/>
                  </a:lnTo>
                  <a:lnTo>
                    <a:pt x="896" y="329"/>
                  </a:lnTo>
                  <a:lnTo>
                    <a:pt x="901" y="344"/>
                  </a:lnTo>
                  <a:lnTo>
                    <a:pt x="906" y="360"/>
                  </a:lnTo>
                  <a:lnTo>
                    <a:pt x="908" y="375"/>
                  </a:lnTo>
                  <a:lnTo>
                    <a:pt x="911" y="391"/>
                  </a:lnTo>
                  <a:lnTo>
                    <a:pt x="913" y="408"/>
                  </a:lnTo>
                  <a:lnTo>
                    <a:pt x="913" y="425"/>
                  </a:lnTo>
                  <a:lnTo>
                    <a:pt x="913" y="425"/>
                  </a:lnTo>
                  <a:lnTo>
                    <a:pt x="913" y="441"/>
                  </a:lnTo>
                  <a:lnTo>
                    <a:pt x="911" y="458"/>
                  </a:lnTo>
                  <a:lnTo>
                    <a:pt x="908" y="474"/>
                  </a:lnTo>
                  <a:lnTo>
                    <a:pt x="906" y="490"/>
                  </a:lnTo>
                  <a:lnTo>
                    <a:pt x="901" y="505"/>
                  </a:lnTo>
                  <a:lnTo>
                    <a:pt x="896" y="520"/>
                  </a:lnTo>
                  <a:lnTo>
                    <a:pt x="889" y="534"/>
                  </a:lnTo>
                  <a:lnTo>
                    <a:pt x="883" y="548"/>
                  </a:lnTo>
                  <a:lnTo>
                    <a:pt x="883" y="548"/>
                  </a:lnTo>
                  <a:lnTo>
                    <a:pt x="870" y="569"/>
                  </a:lnTo>
                  <a:lnTo>
                    <a:pt x="857" y="586"/>
                  </a:lnTo>
                  <a:lnTo>
                    <a:pt x="841" y="604"/>
                  </a:lnTo>
                  <a:lnTo>
                    <a:pt x="824" y="619"/>
                  </a:lnTo>
                  <a:lnTo>
                    <a:pt x="824" y="230"/>
                  </a:lnTo>
                  <a:lnTo>
                    <a:pt x="824" y="230"/>
                  </a:lnTo>
                  <a:close/>
                  <a:moveTo>
                    <a:pt x="557" y="230"/>
                  </a:moveTo>
                  <a:lnTo>
                    <a:pt x="557" y="230"/>
                  </a:lnTo>
                  <a:lnTo>
                    <a:pt x="541" y="245"/>
                  </a:lnTo>
                  <a:lnTo>
                    <a:pt x="525" y="261"/>
                  </a:lnTo>
                  <a:lnTo>
                    <a:pt x="511" y="280"/>
                  </a:lnTo>
                  <a:lnTo>
                    <a:pt x="500" y="301"/>
                  </a:lnTo>
                  <a:lnTo>
                    <a:pt x="500" y="301"/>
                  </a:lnTo>
                  <a:lnTo>
                    <a:pt x="492" y="315"/>
                  </a:lnTo>
                  <a:lnTo>
                    <a:pt x="487" y="329"/>
                  </a:lnTo>
                  <a:lnTo>
                    <a:pt x="481" y="344"/>
                  </a:lnTo>
                  <a:lnTo>
                    <a:pt x="477" y="360"/>
                  </a:lnTo>
                  <a:lnTo>
                    <a:pt x="473" y="375"/>
                  </a:lnTo>
                  <a:lnTo>
                    <a:pt x="471" y="391"/>
                  </a:lnTo>
                  <a:lnTo>
                    <a:pt x="469" y="408"/>
                  </a:lnTo>
                  <a:lnTo>
                    <a:pt x="469" y="425"/>
                  </a:lnTo>
                  <a:lnTo>
                    <a:pt x="469" y="425"/>
                  </a:lnTo>
                  <a:lnTo>
                    <a:pt x="469" y="441"/>
                  </a:lnTo>
                  <a:lnTo>
                    <a:pt x="471" y="458"/>
                  </a:lnTo>
                  <a:lnTo>
                    <a:pt x="473" y="474"/>
                  </a:lnTo>
                  <a:lnTo>
                    <a:pt x="477" y="490"/>
                  </a:lnTo>
                  <a:lnTo>
                    <a:pt x="481" y="505"/>
                  </a:lnTo>
                  <a:lnTo>
                    <a:pt x="487" y="520"/>
                  </a:lnTo>
                  <a:lnTo>
                    <a:pt x="492" y="534"/>
                  </a:lnTo>
                  <a:lnTo>
                    <a:pt x="500" y="548"/>
                  </a:lnTo>
                  <a:lnTo>
                    <a:pt x="500" y="548"/>
                  </a:lnTo>
                  <a:lnTo>
                    <a:pt x="511" y="569"/>
                  </a:lnTo>
                  <a:lnTo>
                    <a:pt x="525" y="586"/>
                  </a:lnTo>
                  <a:lnTo>
                    <a:pt x="541" y="604"/>
                  </a:lnTo>
                  <a:lnTo>
                    <a:pt x="557" y="619"/>
                  </a:lnTo>
                  <a:lnTo>
                    <a:pt x="557" y="230"/>
                  </a:lnTo>
                  <a:lnTo>
                    <a:pt x="557" y="230"/>
                  </a:lnTo>
                  <a:close/>
                  <a:moveTo>
                    <a:pt x="476" y="288"/>
                  </a:moveTo>
                  <a:lnTo>
                    <a:pt x="476" y="288"/>
                  </a:lnTo>
                  <a:lnTo>
                    <a:pt x="483" y="274"/>
                  </a:lnTo>
                  <a:lnTo>
                    <a:pt x="492" y="260"/>
                  </a:lnTo>
                  <a:lnTo>
                    <a:pt x="501" y="247"/>
                  </a:lnTo>
                  <a:lnTo>
                    <a:pt x="511" y="236"/>
                  </a:lnTo>
                  <a:lnTo>
                    <a:pt x="523" y="224"/>
                  </a:lnTo>
                  <a:lnTo>
                    <a:pt x="533" y="214"/>
                  </a:lnTo>
                  <a:lnTo>
                    <a:pt x="546" y="204"/>
                  </a:lnTo>
                  <a:lnTo>
                    <a:pt x="557" y="195"/>
                  </a:lnTo>
                  <a:lnTo>
                    <a:pt x="557" y="115"/>
                  </a:lnTo>
                  <a:lnTo>
                    <a:pt x="104" y="115"/>
                  </a:lnTo>
                  <a:lnTo>
                    <a:pt x="104" y="734"/>
                  </a:lnTo>
                  <a:lnTo>
                    <a:pt x="557" y="734"/>
                  </a:lnTo>
                  <a:lnTo>
                    <a:pt x="557" y="654"/>
                  </a:lnTo>
                  <a:lnTo>
                    <a:pt x="557" y="654"/>
                  </a:lnTo>
                  <a:lnTo>
                    <a:pt x="546" y="645"/>
                  </a:lnTo>
                  <a:lnTo>
                    <a:pt x="533" y="635"/>
                  </a:lnTo>
                  <a:lnTo>
                    <a:pt x="523" y="623"/>
                  </a:lnTo>
                  <a:lnTo>
                    <a:pt x="511" y="613"/>
                  </a:lnTo>
                  <a:lnTo>
                    <a:pt x="501" y="600"/>
                  </a:lnTo>
                  <a:lnTo>
                    <a:pt x="492" y="588"/>
                  </a:lnTo>
                  <a:lnTo>
                    <a:pt x="483" y="575"/>
                  </a:lnTo>
                  <a:lnTo>
                    <a:pt x="476" y="561"/>
                  </a:lnTo>
                  <a:lnTo>
                    <a:pt x="476" y="561"/>
                  </a:lnTo>
                  <a:lnTo>
                    <a:pt x="468" y="546"/>
                  </a:lnTo>
                  <a:lnTo>
                    <a:pt x="462" y="529"/>
                  </a:lnTo>
                  <a:lnTo>
                    <a:pt x="455" y="512"/>
                  </a:lnTo>
                  <a:lnTo>
                    <a:pt x="450" y="496"/>
                  </a:lnTo>
                  <a:lnTo>
                    <a:pt x="446" y="478"/>
                  </a:lnTo>
                  <a:lnTo>
                    <a:pt x="444" y="461"/>
                  </a:lnTo>
                  <a:lnTo>
                    <a:pt x="443" y="442"/>
                  </a:lnTo>
                  <a:lnTo>
                    <a:pt x="441" y="425"/>
                  </a:lnTo>
                  <a:lnTo>
                    <a:pt x="441" y="425"/>
                  </a:lnTo>
                  <a:lnTo>
                    <a:pt x="443" y="405"/>
                  </a:lnTo>
                  <a:lnTo>
                    <a:pt x="444" y="388"/>
                  </a:lnTo>
                  <a:lnTo>
                    <a:pt x="446" y="370"/>
                  </a:lnTo>
                  <a:lnTo>
                    <a:pt x="450" y="352"/>
                  </a:lnTo>
                  <a:lnTo>
                    <a:pt x="455" y="335"/>
                  </a:lnTo>
                  <a:lnTo>
                    <a:pt x="462" y="319"/>
                  </a:lnTo>
                  <a:lnTo>
                    <a:pt x="468" y="303"/>
                  </a:lnTo>
                  <a:lnTo>
                    <a:pt x="476" y="288"/>
                  </a:lnTo>
                  <a:lnTo>
                    <a:pt x="476" y="2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53" name="Subtitle 2">
            <a:extLst>
              <a:ext uri="{FF2B5EF4-FFF2-40B4-BE49-F238E27FC236}">
                <a16:creationId xmlns:a16="http://schemas.microsoft.com/office/drawing/2014/main" id="{DCB40A42-7C62-47F9-AA38-43F9DFA37E08}"/>
              </a:ext>
            </a:extLst>
          </p:cNvPr>
          <p:cNvSpPr txBox="1">
            <a:spLocks/>
          </p:cNvSpPr>
          <p:nvPr/>
        </p:nvSpPr>
        <p:spPr>
          <a:xfrm>
            <a:off x="7090441" y="1517314"/>
            <a:ext cx="2257213" cy="57026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TR" sz="900" i="0" kern="1200" dirty="0" smtClean="0">
                <a:solidFill>
                  <a:schemeClr val="tx1"/>
                </a:solidFill>
                <a:effectLst/>
                <a:latin typeface="Montserrat" pitchFamily="2" charset="77"/>
                <a:ea typeface="+mn-ea"/>
                <a:cs typeface="Dubai" panose="020B0503030403030204" pitchFamily="34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Roboto Black" panose="02000000000000000000" pitchFamily="2" charset="0"/>
                <a:cs typeface="Calibri" panose="020F0502020204030204" pitchFamily="34" charset="0"/>
              </a:rPr>
              <a:t>Üniversite</a:t>
            </a:r>
            <a:endParaRPr kumimoji="0" lang="tr-TR" sz="3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56" name="Rounded Rectangle 23">
            <a:extLst>
              <a:ext uri="{FF2B5EF4-FFF2-40B4-BE49-F238E27FC236}">
                <a16:creationId xmlns:a16="http://schemas.microsoft.com/office/drawing/2014/main" id="{DCC5C80D-1E86-4B47-BCE5-54D6C0544BA0}"/>
              </a:ext>
            </a:extLst>
          </p:cNvPr>
          <p:cNvSpPr/>
          <p:nvPr/>
        </p:nvSpPr>
        <p:spPr>
          <a:xfrm>
            <a:off x="6382883" y="1617331"/>
            <a:ext cx="678341" cy="372732"/>
          </a:xfrm>
          <a:prstGeom prst="roundRect">
            <a:avLst>
              <a:gd name="adj" fmla="val 50000"/>
            </a:avLst>
          </a:prstGeom>
          <a:solidFill>
            <a:srgbClr val="DD140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57" name="Shape 2540">
            <a:extLst>
              <a:ext uri="{FF2B5EF4-FFF2-40B4-BE49-F238E27FC236}">
                <a16:creationId xmlns:a16="http://schemas.microsoft.com/office/drawing/2014/main" id="{AC84752F-5630-4211-AB88-192D9472F8A1}"/>
              </a:ext>
            </a:extLst>
          </p:cNvPr>
          <p:cNvSpPr/>
          <p:nvPr/>
        </p:nvSpPr>
        <p:spPr>
          <a:xfrm>
            <a:off x="6565379" y="1657960"/>
            <a:ext cx="313348" cy="291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171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Source Sans Pro Light" charset="0"/>
              <a:cs typeface="Calibri" panose="020F0502020204030204" pitchFamily="34" charset="0"/>
              <a:sym typeface="Gill Sans"/>
            </a:endParaRPr>
          </a:p>
        </p:txBody>
      </p:sp>
      <p:sp>
        <p:nvSpPr>
          <p:cNvPr id="58" name="Subtitle 2">
            <a:extLst>
              <a:ext uri="{FF2B5EF4-FFF2-40B4-BE49-F238E27FC236}">
                <a16:creationId xmlns:a16="http://schemas.microsoft.com/office/drawing/2014/main" id="{0F95B2B6-B029-4EAE-B1EE-AFC6D404F776}"/>
              </a:ext>
            </a:extLst>
          </p:cNvPr>
          <p:cNvSpPr txBox="1">
            <a:spLocks/>
          </p:cNvSpPr>
          <p:nvPr/>
        </p:nvSpPr>
        <p:spPr>
          <a:xfrm>
            <a:off x="3442095" y="4015361"/>
            <a:ext cx="4954303" cy="57026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TR" sz="900" i="0" kern="1200" dirty="0" smtClean="0">
                <a:solidFill>
                  <a:schemeClr val="tx1"/>
                </a:solidFill>
                <a:effectLst/>
                <a:latin typeface="Montserrat" pitchFamily="2" charset="77"/>
                <a:ea typeface="+mn-ea"/>
                <a:cs typeface="Dubai" panose="020B0503030403030204" pitchFamily="34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3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Roboto Black" panose="02000000000000000000" pitchFamily="2" charset="0"/>
                <a:cs typeface="Calibri" panose="020F0502020204030204" pitchFamily="34" charset="0"/>
              </a:rPr>
              <a:t>Ulusal ve Uluslararası Fonlar</a:t>
            </a:r>
          </a:p>
        </p:txBody>
      </p:sp>
      <p:sp>
        <p:nvSpPr>
          <p:cNvPr id="59" name="Rounded Rectangle 23">
            <a:extLst>
              <a:ext uri="{FF2B5EF4-FFF2-40B4-BE49-F238E27FC236}">
                <a16:creationId xmlns:a16="http://schemas.microsoft.com/office/drawing/2014/main" id="{E95D87D9-5C4B-40EC-ADCA-DDC918B6F685}"/>
              </a:ext>
            </a:extLst>
          </p:cNvPr>
          <p:cNvSpPr/>
          <p:nvPr/>
        </p:nvSpPr>
        <p:spPr>
          <a:xfrm>
            <a:off x="2734537" y="4115378"/>
            <a:ext cx="678341" cy="372732"/>
          </a:xfrm>
          <a:prstGeom prst="roundRect">
            <a:avLst>
              <a:gd name="adj" fmla="val 50000"/>
            </a:avLst>
          </a:prstGeom>
          <a:solidFill>
            <a:srgbClr val="DD140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60" name="Shape 2540">
            <a:extLst>
              <a:ext uri="{FF2B5EF4-FFF2-40B4-BE49-F238E27FC236}">
                <a16:creationId xmlns:a16="http://schemas.microsoft.com/office/drawing/2014/main" id="{0B7E0133-B56E-4690-A0EA-AA32352F82A7}"/>
              </a:ext>
            </a:extLst>
          </p:cNvPr>
          <p:cNvSpPr/>
          <p:nvPr/>
        </p:nvSpPr>
        <p:spPr>
          <a:xfrm>
            <a:off x="2917033" y="4156007"/>
            <a:ext cx="313348" cy="291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171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Source Sans Pro Light" charset="0"/>
              <a:cs typeface="Calibri" panose="020F0502020204030204" pitchFamily="34" charset="0"/>
              <a:sym typeface="Gill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9FEC48-16A6-4364-8F16-F108267900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9013" y="699137"/>
            <a:ext cx="2484308" cy="1337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632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1.48148E-6 C 5E-6 0.0044 0.00365 0.0081 0.00808 0.0081 C 0.01329 0.0081 0.01524 0.00393 0.01602 0.00162 L 0.01693 -0.00185 C 0.01771 -0.00417 0.01967 -0.0081 0.02566 -0.0081 C 0.02943 -0.0081 0.03386 -0.00463 0.03386 1.48148E-6 C 0.03386 0.0044 0.02943 0.0081 0.02566 0.0081 C 0.01967 0.0081 0.01771 0.00393 0.01693 0.00162 L 0.01602 -0.00185 C 0.01524 -0.00417 0.01329 -0.0081 0.00808 -0.0081 C 0.00365 -0.0081 5E-6 -0.00463 5E-6 1.48148E-6 Z " pathEditMode="relative" rAng="0" ptsTypes="AAAAAAAAAAA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decel="6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29167E-6 -3.33333E-6 C -2.29167E-6 0.0044 0.00365 0.00811 0.00808 0.00811 C 0.01328 0.00811 0.01524 0.00394 0.01602 0.00162 L 0.01693 -0.00185 C 0.01771 -0.00416 0.01966 -0.0081 0.02565 -0.0081 C 0.02943 -0.0081 0.03386 -0.00463 0.03386 -3.33333E-6 C 0.03386 0.0044 0.02943 0.00811 0.02565 0.00811 C 0.01966 0.00811 0.01771 0.00394 0.01693 0.00162 L 0.01602 -0.00185 C 0.01524 -0.00416 0.01328 -0.0081 0.00808 -0.0081 C 0.00365 -0.0081 -2.29167E-6 -0.00463 -2.29167E-6 -3.33333E-6 Z " pathEditMode="relative" rAng="0" ptsTypes="AAAAAAAAAAA">
                                      <p:cBhvr>
                                        <p:cTn id="16" dur="10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C -8.33333E-7 0.00186 0.00143 0.00348 0.00326 0.00348 C 0.00534 0.00348 0.00625 0.00162 0.00651 0.0007 L 0.0069 -0.00069 C 0.00716 -0.00162 0.00807 -0.00324 0.01055 -0.00324 C 0.01211 -0.00324 0.01393 -0.00185 0.01393 -4.44444E-6 C 0.01393 0.00186 0.01211 0.00348 0.01055 0.00348 C 0.00807 0.00348 0.00716 0.00162 0.0069 0.0007 L 0.00651 -0.00069 C 0.00625 -0.00162 0.00534 -0.00324 0.00326 -0.00324 C 0.00143 -0.00324 -8.33333E-7 -0.00185 -8.33333E-7 -4.44444E-6 Z " pathEditMode="relative" rAng="0" ptsTypes="AAAAAAAAAAA">
                                      <p:cBhvr>
                                        <p:cTn id="36" dur="10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3" decel="6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Resim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3" y="547661"/>
            <a:ext cx="5161756" cy="2587298"/>
          </a:xfrm>
          <a:prstGeom prst="rect">
            <a:avLst/>
          </a:prstGeom>
        </p:spPr>
      </p:pic>
      <p:sp>
        <p:nvSpPr>
          <p:cNvPr id="10" name="Freeform 6"/>
          <p:cNvSpPr>
            <a:spLocks/>
          </p:cNvSpPr>
          <p:nvPr/>
        </p:nvSpPr>
        <p:spPr bwMode="auto">
          <a:xfrm>
            <a:off x="6326787" y="3120079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5682090" y="2516975"/>
            <a:ext cx="1669676" cy="736797"/>
          </a:xfrm>
          <a:custGeom>
            <a:avLst/>
            <a:gdLst>
              <a:gd name="T0" fmla="*/ 843 w 2247"/>
              <a:gd name="T1" fmla="*/ 992 h 992"/>
              <a:gd name="T2" fmla="*/ 0 w 2247"/>
              <a:gd name="T3" fmla="*/ 697 h 992"/>
              <a:gd name="T4" fmla="*/ 853 w 2247"/>
              <a:gd name="T5" fmla="*/ 428 h 992"/>
              <a:gd name="T6" fmla="*/ 1103 w 2247"/>
              <a:gd name="T7" fmla="*/ 346 h 992"/>
              <a:gd name="T8" fmla="*/ 1390 w 2247"/>
              <a:gd name="T9" fmla="*/ 263 h 992"/>
              <a:gd name="T10" fmla="*/ 2247 w 2247"/>
              <a:gd name="T11" fmla="*/ 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7" h="992">
                <a:moveTo>
                  <a:pt x="843" y="992"/>
                </a:moveTo>
                <a:lnTo>
                  <a:pt x="0" y="697"/>
                </a:lnTo>
                <a:lnTo>
                  <a:pt x="853" y="428"/>
                </a:lnTo>
                <a:lnTo>
                  <a:pt x="1103" y="346"/>
                </a:lnTo>
                <a:lnTo>
                  <a:pt x="1390" y="263"/>
                </a:lnTo>
                <a:lnTo>
                  <a:pt x="22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42" y="3120079"/>
            <a:ext cx="6444344" cy="2988574"/>
          </a:xfrm>
          <a:prstGeom prst="rect">
            <a:avLst/>
          </a:prstGeom>
        </p:spPr>
      </p:pic>
      <p:sp>
        <p:nvSpPr>
          <p:cNvPr id="67" name="Freeform 6">
            <a:extLst>
              <a:ext uri="{FF2B5EF4-FFF2-40B4-BE49-F238E27FC236}">
                <a16:creationId xmlns:a16="http://schemas.microsoft.com/office/drawing/2014/main" id="{7C25F4D6-FEBC-42A4-99BD-063339A8E413}"/>
              </a:ext>
            </a:extLst>
          </p:cNvPr>
          <p:cNvSpPr>
            <a:spLocks/>
          </p:cNvSpPr>
          <p:nvPr/>
        </p:nvSpPr>
        <p:spPr bwMode="auto">
          <a:xfrm>
            <a:off x="5958586" y="2963852"/>
            <a:ext cx="571909" cy="1657793"/>
          </a:xfrm>
          <a:custGeom>
            <a:avLst/>
            <a:gdLst>
              <a:gd name="T0" fmla="*/ 28 w 769"/>
              <a:gd name="T1" fmla="*/ 519 h 2233"/>
              <a:gd name="T2" fmla="*/ 769 w 769"/>
              <a:gd name="T3" fmla="*/ 0 h 2233"/>
              <a:gd name="T4" fmla="*/ 480 w 769"/>
              <a:gd name="T5" fmla="*/ 850 h 2233"/>
              <a:gd name="T6" fmla="*/ 399 w 769"/>
              <a:gd name="T7" fmla="*/ 1101 h 2233"/>
              <a:gd name="T8" fmla="*/ 296 w 769"/>
              <a:gd name="T9" fmla="*/ 1383 h 2233"/>
              <a:gd name="T10" fmla="*/ 0 w 769"/>
              <a:gd name="T11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9" h="2233">
                <a:moveTo>
                  <a:pt x="28" y="519"/>
                </a:moveTo>
                <a:lnTo>
                  <a:pt x="769" y="0"/>
                </a:lnTo>
                <a:lnTo>
                  <a:pt x="480" y="850"/>
                </a:lnTo>
                <a:lnTo>
                  <a:pt x="399" y="1101"/>
                </a:lnTo>
                <a:lnTo>
                  <a:pt x="296" y="1383"/>
                </a:lnTo>
                <a:lnTo>
                  <a:pt x="0" y="22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0" name="Freeform 54">
            <a:extLst>
              <a:ext uri="{FF2B5EF4-FFF2-40B4-BE49-F238E27FC236}">
                <a16:creationId xmlns:a16="http://schemas.microsoft.com/office/drawing/2014/main" id="{B0815432-9B4C-44A1-A5BD-5B78060B5562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6711 w 6716"/>
              <a:gd name="T1" fmla="*/ 0 h 4320"/>
              <a:gd name="T2" fmla="*/ 0 w 6716"/>
              <a:gd name="T3" fmla="*/ 0 h 4320"/>
              <a:gd name="T4" fmla="*/ 0 w 6716"/>
              <a:gd name="T5" fmla="*/ 4320 h 4320"/>
              <a:gd name="T6" fmla="*/ 6716 w 6716"/>
              <a:gd name="T7" fmla="*/ 4320 h 4320"/>
              <a:gd name="T8" fmla="*/ 4092 w 6716"/>
              <a:gd name="T9" fmla="*/ 2158 h 4320"/>
              <a:gd name="T10" fmla="*/ 6711 w 6716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16" h="4320">
                <a:moveTo>
                  <a:pt x="6711" y="0"/>
                </a:moveTo>
                <a:lnTo>
                  <a:pt x="0" y="0"/>
                </a:lnTo>
                <a:lnTo>
                  <a:pt x="0" y="4320"/>
                </a:lnTo>
                <a:lnTo>
                  <a:pt x="6716" y="4320"/>
                </a:lnTo>
                <a:lnTo>
                  <a:pt x="4092" y="2158"/>
                </a:lnTo>
                <a:lnTo>
                  <a:pt x="67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81" name="Grup 4">
            <a:extLst>
              <a:ext uri="{FF2B5EF4-FFF2-40B4-BE49-F238E27FC236}">
                <a16:creationId xmlns:a16="http://schemas.microsoft.com/office/drawing/2014/main" id="{F9FC2BE1-ED82-4405-A689-7C782B1C8777}"/>
              </a:ext>
            </a:extLst>
          </p:cNvPr>
          <p:cNvGrpSpPr/>
          <p:nvPr/>
        </p:nvGrpSpPr>
        <p:grpSpPr>
          <a:xfrm>
            <a:off x="492533" y="6455821"/>
            <a:ext cx="2505682" cy="261610"/>
            <a:chOff x="0" y="6474741"/>
            <a:chExt cx="2505682" cy="261610"/>
          </a:xfrm>
        </p:grpSpPr>
        <p:sp>
          <p:nvSpPr>
            <p:cNvPr id="82" name="Metin kutusu 5">
              <a:extLst>
                <a:ext uri="{FF2B5EF4-FFF2-40B4-BE49-F238E27FC236}">
                  <a16:creationId xmlns:a16="http://schemas.microsoft.com/office/drawing/2014/main" id="{FD7B2913-4953-492E-8A80-8004D8FCAB9D}"/>
                </a:ext>
              </a:extLst>
            </p:cNvPr>
            <p:cNvSpPr txBox="1"/>
            <p:nvPr/>
          </p:nvSpPr>
          <p:spPr>
            <a:xfrm>
              <a:off x="555018" y="6474741"/>
              <a:ext cx="1950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www.</a:t>
              </a:r>
              <a:r>
                <a:rPr kumimoji="0" lang="tr-T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tusas</a:t>
              </a:r>
              <a:r>
                <a:rPr kumimoji="0" lang="tr-T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.com</a:t>
              </a:r>
            </a:p>
          </p:txBody>
        </p:sp>
        <p:cxnSp>
          <p:nvCxnSpPr>
            <p:cNvPr id="83" name="Düz Bağlayıcı 107">
              <a:extLst>
                <a:ext uri="{FF2B5EF4-FFF2-40B4-BE49-F238E27FC236}">
                  <a16:creationId xmlns:a16="http://schemas.microsoft.com/office/drawing/2014/main" id="{CB4D4F62-5D6E-4A18-AA69-DB85F82E6F4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28630"/>
              <a:ext cx="578071" cy="0"/>
            </a:xfrm>
            <a:prstGeom prst="line">
              <a:avLst/>
            </a:prstGeom>
            <a:ln w="12700" cap="rnd">
              <a:solidFill>
                <a:srgbClr val="ED30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up 112">
            <a:extLst>
              <a:ext uri="{FF2B5EF4-FFF2-40B4-BE49-F238E27FC236}">
                <a16:creationId xmlns:a16="http://schemas.microsoft.com/office/drawing/2014/main" id="{2DCEA4F0-E871-46DB-94CD-9428E0D7E6B5}"/>
              </a:ext>
            </a:extLst>
          </p:cNvPr>
          <p:cNvGrpSpPr/>
          <p:nvPr/>
        </p:nvGrpSpPr>
        <p:grpSpPr>
          <a:xfrm>
            <a:off x="386068" y="250489"/>
            <a:ext cx="523113" cy="708343"/>
            <a:chOff x="5682090" y="2516975"/>
            <a:chExt cx="1669676" cy="2260897"/>
          </a:xfrm>
        </p:grpSpPr>
        <p:sp>
          <p:nvSpPr>
            <p:cNvPr id="86" name="Freeform 5">
              <a:extLst>
                <a:ext uri="{FF2B5EF4-FFF2-40B4-BE49-F238E27FC236}">
                  <a16:creationId xmlns:a16="http://schemas.microsoft.com/office/drawing/2014/main" id="{EBD92528-D81E-4529-AD42-88BA542CE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  <a:gd name="T12" fmla="*/ 28 w 769"/>
                <a:gd name="T13" fmla="*/ 519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  <a:lnTo>
                    <a:pt x="28" y="519"/>
                  </a:lnTo>
                  <a:close/>
                </a:path>
              </a:pathLst>
            </a:custGeom>
            <a:solidFill>
              <a:srgbClr val="ED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7" name="Freeform 6">
              <a:extLst>
                <a:ext uri="{FF2B5EF4-FFF2-40B4-BE49-F238E27FC236}">
                  <a16:creationId xmlns:a16="http://schemas.microsoft.com/office/drawing/2014/main" id="{CF557A82-A0B9-4AB4-AA3E-2EC3989A5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787" y="3120079"/>
              <a:ext cx="571909" cy="1657793"/>
            </a:xfrm>
            <a:custGeom>
              <a:avLst/>
              <a:gdLst>
                <a:gd name="T0" fmla="*/ 28 w 769"/>
                <a:gd name="T1" fmla="*/ 519 h 2233"/>
                <a:gd name="T2" fmla="*/ 769 w 769"/>
                <a:gd name="T3" fmla="*/ 0 h 2233"/>
                <a:gd name="T4" fmla="*/ 480 w 769"/>
                <a:gd name="T5" fmla="*/ 850 h 2233"/>
                <a:gd name="T6" fmla="*/ 399 w 769"/>
                <a:gd name="T7" fmla="*/ 1101 h 2233"/>
                <a:gd name="T8" fmla="*/ 296 w 769"/>
                <a:gd name="T9" fmla="*/ 1383 h 2233"/>
                <a:gd name="T10" fmla="*/ 0 w 769"/>
                <a:gd name="T11" fmla="*/ 2233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2233">
                  <a:moveTo>
                    <a:pt x="28" y="519"/>
                  </a:moveTo>
                  <a:lnTo>
                    <a:pt x="769" y="0"/>
                  </a:lnTo>
                  <a:lnTo>
                    <a:pt x="480" y="850"/>
                  </a:lnTo>
                  <a:lnTo>
                    <a:pt x="399" y="1101"/>
                  </a:lnTo>
                  <a:lnTo>
                    <a:pt x="296" y="1383"/>
                  </a:lnTo>
                  <a:lnTo>
                    <a:pt x="0" y="2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8" name="Freeform 7">
              <a:extLst>
                <a:ext uri="{FF2B5EF4-FFF2-40B4-BE49-F238E27FC236}">
                  <a16:creationId xmlns:a16="http://schemas.microsoft.com/office/drawing/2014/main" id="{F3AAAC4A-5AE8-4545-9DD2-460F7472E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  <a:gd name="T12" fmla="*/ 843 w 2247"/>
                <a:gd name="T13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  <a:lnTo>
                    <a:pt x="843" y="992"/>
                  </a:lnTo>
                  <a:close/>
                </a:path>
              </a:pathLst>
            </a:custGeom>
            <a:solidFill>
              <a:srgbClr val="294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89" name="Freeform 8">
              <a:extLst>
                <a:ext uri="{FF2B5EF4-FFF2-40B4-BE49-F238E27FC236}">
                  <a16:creationId xmlns:a16="http://schemas.microsoft.com/office/drawing/2014/main" id="{3E1B1C52-7F68-4F9D-B0D7-40766DF29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090" y="2516975"/>
              <a:ext cx="1669676" cy="736797"/>
            </a:xfrm>
            <a:custGeom>
              <a:avLst/>
              <a:gdLst>
                <a:gd name="T0" fmla="*/ 843 w 2247"/>
                <a:gd name="T1" fmla="*/ 992 h 992"/>
                <a:gd name="T2" fmla="*/ 0 w 2247"/>
                <a:gd name="T3" fmla="*/ 697 h 992"/>
                <a:gd name="T4" fmla="*/ 853 w 2247"/>
                <a:gd name="T5" fmla="*/ 428 h 992"/>
                <a:gd name="T6" fmla="*/ 1103 w 2247"/>
                <a:gd name="T7" fmla="*/ 346 h 992"/>
                <a:gd name="T8" fmla="*/ 1390 w 2247"/>
                <a:gd name="T9" fmla="*/ 263 h 992"/>
                <a:gd name="T10" fmla="*/ 2247 w 2247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7" h="992">
                  <a:moveTo>
                    <a:pt x="843" y="992"/>
                  </a:moveTo>
                  <a:lnTo>
                    <a:pt x="0" y="697"/>
                  </a:lnTo>
                  <a:lnTo>
                    <a:pt x="853" y="428"/>
                  </a:lnTo>
                  <a:lnTo>
                    <a:pt x="1103" y="346"/>
                  </a:lnTo>
                  <a:lnTo>
                    <a:pt x="1390" y="263"/>
                  </a:lnTo>
                  <a:lnTo>
                    <a:pt x="22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17" name="Metin kutusu 102">
            <a:extLst>
              <a:ext uri="{FF2B5EF4-FFF2-40B4-BE49-F238E27FC236}">
                <a16:creationId xmlns:a16="http://schemas.microsoft.com/office/drawing/2014/main" id="{F8EF53BD-ABAB-4953-8403-BDF66980984E}"/>
              </a:ext>
            </a:extLst>
          </p:cNvPr>
          <p:cNvSpPr txBox="1"/>
          <p:nvPr/>
        </p:nvSpPr>
        <p:spPr>
          <a:xfrm>
            <a:off x="855659" y="284288"/>
            <a:ext cx="9460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600" b="1" dirty="0">
                <a:solidFill>
                  <a:srgbClr val="DD140E"/>
                </a:solidFill>
                <a:latin typeface="Franklin Gothic Medium" panose="020B0603020102020204"/>
              </a:rPr>
              <a:t>Ekosistem Döngüsü</a:t>
            </a:r>
            <a:endParaRPr kumimoji="0" lang="tr-TR" sz="3600" b="1" i="0" u="none" strike="noStrike" kern="1200" cap="none" spc="0" normalizeH="0" baseline="0" dirty="0">
              <a:ln>
                <a:noFill/>
              </a:ln>
              <a:solidFill>
                <a:srgbClr val="DD140E"/>
              </a:solidFill>
              <a:effectLst/>
              <a:uLnTx/>
              <a:uFillTx/>
              <a:latin typeface="Franklin Gothic Medium" panose="020B0603020102020204"/>
            </a:endParaRPr>
          </a:p>
        </p:txBody>
      </p:sp>
      <p:sp>
        <p:nvSpPr>
          <p:cNvPr id="18" name="Right Arrow 22">
            <a:extLst>
              <a:ext uri="{FF2B5EF4-FFF2-40B4-BE49-F238E27FC236}">
                <a16:creationId xmlns:a16="http://schemas.microsoft.com/office/drawing/2014/main" id="{2D1135FA-1FCD-435A-9AD8-8FCA47C484F9}"/>
              </a:ext>
            </a:extLst>
          </p:cNvPr>
          <p:cNvSpPr/>
          <p:nvPr/>
        </p:nvSpPr>
        <p:spPr>
          <a:xfrm>
            <a:off x="4282954" y="2951859"/>
            <a:ext cx="1855352" cy="744395"/>
          </a:xfrm>
          <a:prstGeom prst="rightArrow">
            <a:avLst/>
          </a:prstGeom>
          <a:solidFill>
            <a:srgbClr val="D01900"/>
          </a:solidFill>
          <a:ln w="38100"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Çıktılar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2E35468-0408-4A42-AD46-31091F0B2551}"/>
              </a:ext>
            </a:extLst>
          </p:cNvPr>
          <p:cNvSpPr txBox="1">
            <a:spLocks/>
          </p:cNvSpPr>
          <p:nvPr/>
        </p:nvSpPr>
        <p:spPr>
          <a:xfrm>
            <a:off x="6223634" y="1318303"/>
            <a:ext cx="5137580" cy="1894770"/>
          </a:xfrm>
          <a:prstGeom prst="rect">
            <a:avLst/>
          </a:prstGeom>
          <a:ln w="57150">
            <a:solidFill>
              <a:srgbClr val="1E3685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TR" sz="900" i="0" kern="1200" dirty="0" smtClean="0">
                <a:solidFill>
                  <a:schemeClr val="tx1"/>
                </a:solidFill>
                <a:effectLst/>
                <a:latin typeface="Montserrat" pitchFamily="2" charset="77"/>
                <a:ea typeface="+mn-ea"/>
                <a:cs typeface="Dubai" panose="020B0503030403030204" pitchFamily="34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ubai" panose="020B0503030403030204" pitchFamily="34" charset="-78"/>
            </a:endParaRPr>
          </a:p>
        </p:txBody>
      </p:sp>
      <p:sp>
        <p:nvSpPr>
          <p:cNvPr id="20" name="Freeform 53">
            <a:extLst>
              <a:ext uri="{FF2B5EF4-FFF2-40B4-BE49-F238E27FC236}">
                <a16:creationId xmlns:a16="http://schemas.microsoft.com/office/drawing/2014/main" id="{F9327003-5AC7-42F0-9885-02EB78AAE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4020" y="3324057"/>
            <a:ext cx="2217370" cy="2530983"/>
          </a:xfrm>
          <a:custGeom>
            <a:avLst/>
            <a:gdLst>
              <a:gd name="T0" fmla="*/ 965 w 1930"/>
              <a:gd name="T1" fmla="*/ 0 h 2601"/>
              <a:gd name="T2" fmla="*/ 0 w 1930"/>
              <a:gd name="T3" fmla="*/ 0 h 2601"/>
              <a:gd name="T4" fmla="*/ 0 w 1930"/>
              <a:gd name="T5" fmla="*/ 2106 h 2601"/>
              <a:gd name="T6" fmla="*/ 965 w 1930"/>
              <a:gd name="T7" fmla="*/ 2600 h 2601"/>
              <a:gd name="T8" fmla="*/ 1929 w 1930"/>
              <a:gd name="T9" fmla="*/ 2106 h 2601"/>
              <a:gd name="T10" fmla="*/ 1929 w 1930"/>
              <a:gd name="T11" fmla="*/ 0 h 2601"/>
              <a:gd name="T12" fmla="*/ 965 w 1930"/>
              <a:gd name="T13" fmla="*/ 0 h 2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30" h="2601">
                <a:moveTo>
                  <a:pt x="965" y="0"/>
                </a:moveTo>
                <a:lnTo>
                  <a:pt x="0" y="0"/>
                </a:lnTo>
                <a:lnTo>
                  <a:pt x="0" y="2106"/>
                </a:lnTo>
                <a:lnTo>
                  <a:pt x="965" y="2600"/>
                </a:lnTo>
                <a:lnTo>
                  <a:pt x="1929" y="2106"/>
                </a:lnTo>
                <a:lnTo>
                  <a:pt x="1929" y="0"/>
                </a:lnTo>
                <a:lnTo>
                  <a:pt x="965" y="0"/>
                </a:lnTo>
              </a:path>
            </a:pathLst>
          </a:custGeom>
          <a:solidFill>
            <a:srgbClr val="DD140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anose="020B0603020102020204"/>
              <a:ea typeface="+mn-ea"/>
              <a:cs typeface="+mn-cs"/>
            </a:endParaRPr>
          </a:p>
        </p:txBody>
      </p:sp>
      <p:sp>
        <p:nvSpPr>
          <p:cNvPr id="21" name="Freeform 53">
            <a:extLst>
              <a:ext uri="{FF2B5EF4-FFF2-40B4-BE49-F238E27FC236}">
                <a16:creationId xmlns:a16="http://schemas.microsoft.com/office/drawing/2014/main" id="{5F0F31FC-4B80-4952-BB74-086393DC5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3458" y="3324519"/>
            <a:ext cx="2217370" cy="2530983"/>
          </a:xfrm>
          <a:custGeom>
            <a:avLst/>
            <a:gdLst>
              <a:gd name="T0" fmla="*/ 965 w 1930"/>
              <a:gd name="T1" fmla="*/ 0 h 2601"/>
              <a:gd name="T2" fmla="*/ 0 w 1930"/>
              <a:gd name="T3" fmla="*/ 0 h 2601"/>
              <a:gd name="T4" fmla="*/ 0 w 1930"/>
              <a:gd name="T5" fmla="*/ 2106 h 2601"/>
              <a:gd name="T6" fmla="*/ 965 w 1930"/>
              <a:gd name="T7" fmla="*/ 2600 h 2601"/>
              <a:gd name="T8" fmla="*/ 1929 w 1930"/>
              <a:gd name="T9" fmla="*/ 2106 h 2601"/>
              <a:gd name="T10" fmla="*/ 1929 w 1930"/>
              <a:gd name="T11" fmla="*/ 0 h 2601"/>
              <a:gd name="T12" fmla="*/ 965 w 1930"/>
              <a:gd name="T13" fmla="*/ 0 h 2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30" h="2601">
                <a:moveTo>
                  <a:pt x="965" y="0"/>
                </a:moveTo>
                <a:lnTo>
                  <a:pt x="0" y="0"/>
                </a:lnTo>
                <a:lnTo>
                  <a:pt x="0" y="2106"/>
                </a:lnTo>
                <a:lnTo>
                  <a:pt x="965" y="2600"/>
                </a:lnTo>
                <a:lnTo>
                  <a:pt x="1929" y="2106"/>
                </a:lnTo>
                <a:lnTo>
                  <a:pt x="1929" y="0"/>
                </a:lnTo>
                <a:lnTo>
                  <a:pt x="965" y="0"/>
                </a:lnTo>
              </a:path>
            </a:pathLst>
          </a:custGeom>
          <a:solidFill>
            <a:srgbClr val="1E368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anose="020B0603020102020204"/>
              <a:ea typeface="+mn-ea"/>
              <a:cs typeface="+mn-cs"/>
            </a:endParaRPr>
          </a:p>
        </p:txBody>
      </p:sp>
      <p:sp>
        <p:nvSpPr>
          <p:cNvPr id="22" name="Curved Down Arrow 31">
            <a:extLst>
              <a:ext uri="{FF2B5EF4-FFF2-40B4-BE49-F238E27FC236}">
                <a16:creationId xmlns:a16="http://schemas.microsoft.com/office/drawing/2014/main" id="{C383CD07-EBCF-4DB5-8683-DF573BA3AFF3}"/>
              </a:ext>
            </a:extLst>
          </p:cNvPr>
          <p:cNvSpPr/>
          <p:nvPr/>
        </p:nvSpPr>
        <p:spPr>
          <a:xfrm rot="10800000" flipH="1">
            <a:off x="7855861" y="5721294"/>
            <a:ext cx="1873126" cy="415597"/>
          </a:xfrm>
          <a:prstGeom prst="curvedDownArrow">
            <a:avLst/>
          </a:prstGeom>
          <a:solidFill>
            <a:srgbClr val="DD140E"/>
          </a:solidFill>
          <a:ln>
            <a:solidFill>
              <a:srgbClr val="1E3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5D231A-1AB0-4B7E-896E-18DB44A4D443}"/>
              </a:ext>
            </a:extLst>
          </p:cNvPr>
          <p:cNvSpPr txBox="1"/>
          <p:nvPr/>
        </p:nvSpPr>
        <p:spPr>
          <a:xfrm flipH="1">
            <a:off x="6402242" y="3445816"/>
            <a:ext cx="213334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TUSAŞ Proje Destek Programları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TUSAŞ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USİ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-Ge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Projeleri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TUSAŞ BAP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Lift </a:t>
            </a:r>
            <a:r>
              <a:rPr kumimoji="0" lang="tr-T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Up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, Lift </a:t>
            </a:r>
            <a:r>
              <a:rPr kumimoji="0" lang="tr-T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Up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+, Lift UP++ vb.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5C453B-05C2-4C0D-90C7-758216841131}"/>
              </a:ext>
            </a:extLst>
          </p:cNvPr>
          <p:cNvSpPr txBox="1"/>
          <p:nvPr/>
        </p:nvSpPr>
        <p:spPr>
          <a:xfrm flipH="1">
            <a:off x="9023458" y="3366824"/>
            <a:ext cx="2217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Diğer Destek Programları ve İş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B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irlikleri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D767A7-910E-4A6F-8B57-391B03C23F33}"/>
              </a:ext>
            </a:extLst>
          </p:cNvPr>
          <p:cNvSpPr txBox="1"/>
          <p:nvPr/>
        </p:nvSpPr>
        <p:spPr>
          <a:xfrm flipH="1">
            <a:off x="9980581" y="4304338"/>
            <a:ext cx="126024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AB Destekleri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Uluslararası Fonlar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6AEEF9-C94E-48C8-856B-251354AAA1B2}"/>
              </a:ext>
            </a:extLst>
          </p:cNvPr>
          <p:cNvSpPr txBox="1"/>
          <p:nvPr/>
        </p:nvSpPr>
        <p:spPr>
          <a:xfrm flipH="1">
            <a:off x="9049675" y="4316482"/>
            <a:ext cx="12474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TÜBİTAK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Üniversite BAP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623D6D-EFF5-4ECC-B48E-06C4B6065CFB}"/>
              </a:ext>
            </a:extLst>
          </p:cNvPr>
          <p:cNvSpPr txBox="1"/>
          <p:nvPr/>
        </p:nvSpPr>
        <p:spPr>
          <a:xfrm flipH="1">
            <a:off x="9127256" y="5074774"/>
            <a:ext cx="1793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Diğer</a:t>
            </a:r>
          </a:p>
        </p:txBody>
      </p:sp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ACBBABF1-015B-4E5C-BAFB-18E5D6C44CE8}"/>
              </a:ext>
            </a:extLst>
          </p:cNvPr>
          <p:cNvGraphicFramePr/>
          <p:nvPr>
            <p:extLst/>
          </p:nvPr>
        </p:nvGraphicFramePr>
        <p:xfrm>
          <a:off x="629582" y="717994"/>
          <a:ext cx="6832021" cy="605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9" name="Metin kutusu 3">
            <a:extLst>
              <a:ext uri="{FF2B5EF4-FFF2-40B4-BE49-F238E27FC236}">
                <a16:creationId xmlns:a16="http://schemas.microsoft.com/office/drawing/2014/main" id="{51D89B57-3A0D-448D-968D-101DB6A37A7B}"/>
              </a:ext>
            </a:extLst>
          </p:cNvPr>
          <p:cNvSpPr txBox="1"/>
          <p:nvPr/>
        </p:nvSpPr>
        <p:spPr>
          <a:xfrm>
            <a:off x="6344020" y="1462584"/>
            <a:ext cx="46235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0"/>
              </a:buBlip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Sanayi ve ürün odaklı THS 1-3 çıktılar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0"/>
              </a:buBlip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Gerçek sanayi problemleri üzerine Ar-Ge çözümleri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0"/>
              </a:buBlip>
              <a:tabLst/>
              <a:defRPr/>
            </a:pP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Ürünleştirilebilir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ve kullanılabilir projeler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10"/>
              </a:buBlip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Dış kaynak fon destekleri ile sürülebilir bir ekosistem</a:t>
            </a:r>
          </a:p>
        </p:txBody>
      </p:sp>
    </p:spTree>
    <p:extLst>
      <p:ext uri="{BB962C8B-B14F-4D97-AF65-F5344CB8AC3E}">
        <p14:creationId xmlns:p14="http://schemas.microsoft.com/office/powerpoint/2010/main" val="40538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1.48148E-6 C 5E-6 0.0044 0.00365 0.0081 0.00808 0.0081 C 0.01329 0.0081 0.01524 0.00393 0.01602 0.00162 L 0.01693 -0.00185 C 0.01771 -0.00417 0.01967 -0.0081 0.02566 -0.0081 C 0.02943 -0.0081 0.03386 -0.00463 0.03386 1.48148E-6 C 0.03386 0.0044 0.02943 0.0081 0.02566 0.0081 C 0.01967 0.0081 0.01771 0.00393 0.01693 0.00162 L 0.01602 -0.00185 C 0.01524 -0.00417 0.01329 -0.0081 0.00808 -0.0081 C 0.00365 -0.0081 5E-6 -0.00463 5E-6 1.48148E-6 Z " pathEditMode="relative" rAng="0" ptsTypes="AAAAAAAAAAA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decel="6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29167E-6 -3.33333E-6 C -2.29167E-6 0.0044 0.00365 0.00811 0.00808 0.00811 C 0.01328 0.00811 0.01524 0.00394 0.01602 0.00162 L 0.01693 -0.00185 C 0.01771 -0.00416 0.01966 -0.0081 0.02565 -0.0081 C 0.02943 -0.0081 0.03386 -0.00463 0.03386 -3.33333E-6 C 0.03386 0.0044 0.02943 0.00811 0.02565 0.00811 C 0.01966 0.00811 0.01771 0.00394 0.01693 0.00162 L 0.01602 -0.00185 C 0.01524 -0.00416 0.01328 -0.0081 0.00808 -0.0081 C 0.00365 -0.0081 -2.29167E-6 -0.00463 -2.29167E-6 -3.33333E-6 Z " pathEditMode="relative" rAng="0" ptsTypes="AAAAAAAAAAA">
                                      <p:cBhvr>
                                        <p:cTn id="16" dur="10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7" grpId="0"/>
      <p:bldP spid="18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ASNİF DIŞI"/>
  <p:tag name="BJHEADERFOOTERTEXTMARKING" val="TASNİF DIŞI"/>
</p:tagLst>
</file>

<file path=ppt/theme/theme1.xml><?xml version="1.0" encoding="utf-8"?>
<a:theme xmlns:a="http://schemas.openxmlformats.org/drawingml/2006/main" name="Tema1">
  <a:themeElements>
    <a:clrScheme name="TUSAŞ">
      <a:dk1>
        <a:srgbClr val="000000"/>
      </a:dk1>
      <a:lt1>
        <a:srgbClr val="FFFFFF"/>
      </a:lt1>
      <a:dk2>
        <a:srgbClr val="1D3685"/>
      </a:dk2>
      <a:lt2>
        <a:srgbClr val="DD140D"/>
      </a:lt2>
      <a:accent1>
        <a:srgbClr val="FFA300"/>
      </a:accent1>
      <a:accent2>
        <a:srgbClr val="7B7F33"/>
      </a:accent2>
      <a:accent3>
        <a:srgbClr val="6D6258"/>
      </a:accent3>
      <a:accent4>
        <a:srgbClr val="ABA399"/>
      </a:accent4>
      <a:accent5>
        <a:srgbClr val="D6A361"/>
      </a:accent5>
      <a:accent6>
        <a:srgbClr val="3E2A56"/>
      </a:accent6>
      <a:hlink>
        <a:srgbClr val="FDFDFF"/>
      </a:hlink>
      <a:folHlink>
        <a:srgbClr val="FDFDF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195086AB-0CF3-4E11-B1CD-5C01D25234D8}" vid="{A40CB632-37E1-462C-94AF-0A6905ADBEEF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">
  <a:themeElements>
    <a:clrScheme name="TUSAŞ">
      <a:dk1>
        <a:srgbClr val="000000"/>
      </a:dk1>
      <a:lt1>
        <a:srgbClr val="FFFFFF"/>
      </a:lt1>
      <a:dk2>
        <a:srgbClr val="1D3685"/>
      </a:dk2>
      <a:lt2>
        <a:srgbClr val="DD140D"/>
      </a:lt2>
      <a:accent1>
        <a:srgbClr val="FFA300"/>
      </a:accent1>
      <a:accent2>
        <a:srgbClr val="7B7F33"/>
      </a:accent2>
      <a:accent3>
        <a:srgbClr val="6D6258"/>
      </a:accent3>
      <a:accent4>
        <a:srgbClr val="ABA399"/>
      </a:accent4>
      <a:accent5>
        <a:srgbClr val="D6A361"/>
      </a:accent5>
      <a:accent6>
        <a:srgbClr val="3E2A56"/>
      </a:accent6>
      <a:hlink>
        <a:srgbClr val="FDFDFF"/>
      </a:hlink>
      <a:folHlink>
        <a:srgbClr val="FDFDF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side Cover - Grey">
  <a:themeElements>
    <a:clrScheme name="TUSAŞ">
      <a:dk1>
        <a:srgbClr val="000000"/>
      </a:dk1>
      <a:lt1>
        <a:srgbClr val="FFFFFF"/>
      </a:lt1>
      <a:dk2>
        <a:srgbClr val="1D3685"/>
      </a:dk2>
      <a:lt2>
        <a:srgbClr val="DD140D"/>
      </a:lt2>
      <a:accent1>
        <a:srgbClr val="FFA300"/>
      </a:accent1>
      <a:accent2>
        <a:srgbClr val="7B7F33"/>
      </a:accent2>
      <a:accent3>
        <a:srgbClr val="6D6258"/>
      </a:accent3>
      <a:accent4>
        <a:srgbClr val="ABA399"/>
      </a:accent4>
      <a:accent5>
        <a:srgbClr val="D6A361"/>
      </a:accent5>
      <a:accent6>
        <a:srgbClr val="3E2A56"/>
      </a:accent6>
      <a:hlink>
        <a:srgbClr val="FDFDFF"/>
      </a:hlink>
      <a:folHlink>
        <a:srgbClr val="FDFDF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nside Cover - Blue">
  <a:themeElements>
    <a:clrScheme name="TUSAŞ">
      <a:dk1>
        <a:srgbClr val="000000"/>
      </a:dk1>
      <a:lt1>
        <a:srgbClr val="FFFFFF"/>
      </a:lt1>
      <a:dk2>
        <a:srgbClr val="1D3685"/>
      </a:dk2>
      <a:lt2>
        <a:srgbClr val="DD140D"/>
      </a:lt2>
      <a:accent1>
        <a:srgbClr val="FFA300"/>
      </a:accent1>
      <a:accent2>
        <a:srgbClr val="7B7F33"/>
      </a:accent2>
      <a:accent3>
        <a:srgbClr val="6D6258"/>
      </a:accent3>
      <a:accent4>
        <a:srgbClr val="ABA399"/>
      </a:accent4>
      <a:accent5>
        <a:srgbClr val="D6A361"/>
      </a:accent5>
      <a:accent6>
        <a:srgbClr val="3E2A56"/>
      </a:accent6>
      <a:hlink>
        <a:srgbClr val="FDFDFF"/>
      </a:hlink>
      <a:folHlink>
        <a:srgbClr val="FDFDF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nside Cover - Red">
  <a:themeElements>
    <a:clrScheme name="TUSAŞ">
      <a:dk1>
        <a:srgbClr val="000000"/>
      </a:dk1>
      <a:lt1>
        <a:srgbClr val="FFFFFF"/>
      </a:lt1>
      <a:dk2>
        <a:srgbClr val="1D3685"/>
      </a:dk2>
      <a:lt2>
        <a:srgbClr val="DD140D"/>
      </a:lt2>
      <a:accent1>
        <a:srgbClr val="FFA300"/>
      </a:accent1>
      <a:accent2>
        <a:srgbClr val="7B7F33"/>
      </a:accent2>
      <a:accent3>
        <a:srgbClr val="6D6258"/>
      </a:accent3>
      <a:accent4>
        <a:srgbClr val="ABA399"/>
      </a:accent4>
      <a:accent5>
        <a:srgbClr val="D6A361"/>
      </a:accent5>
      <a:accent6>
        <a:srgbClr val="3E2A56"/>
      </a:accent6>
      <a:hlink>
        <a:srgbClr val="FDFDFF"/>
      </a:hlink>
      <a:folHlink>
        <a:srgbClr val="FDFDF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ack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Özel 1">
      <a:majorFont>
        <a:latin typeface="Montserrat 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Tema1">
  <a:themeElements>
    <a:clrScheme name="TUSAŞ">
      <a:dk1>
        <a:srgbClr val="000000"/>
      </a:dk1>
      <a:lt1>
        <a:srgbClr val="FFFFFF"/>
      </a:lt1>
      <a:dk2>
        <a:srgbClr val="1D3685"/>
      </a:dk2>
      <a:lt2>
        <a:srgbClr val="DD140D"/>
      </a:lt2>
      <a:accent1>
        <a:srgbClr val="FFA300"/>
      </a:accent1>
      <a:accent2>
        <a:srgbClr val="7B7F33"/>
      </a:accent2>
      <a:accent3>
        <a:srgbClr val="6D6258"/>
      </a:accent3>
      <a:accent4>
        <a:srgbClr val="ABA399"/>
      </a:accent4>
      <a:accent5>
        <a:srgbClr val="D6A361"/>
      </a:accent5>
      <a:accent6>
        <a:srgbClr val="3E2A56"/>
      </a:accent6>
      <a:hlink>
        <a:srgbClr val="FDFDFF"/>
      </a:hlink>
      <a:folHlink>
        <a:srgbClr val="FDFDF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195086AB-0CF3-4E11-B1CD-5C01D25234D8}" vid="{A40CB632-37E1-462C-94AF-0A6905ADBEEF}"/>
    </a:ext>
  </a:extLst>
</a:theme>
</file>

<file path=ppt/theme/theme9.xml><?xml version="1.0" encoding="utf-8"?>
<a:theme xmlns:a="http://schemas.openxmlformats.org/drawingml/2006/main" name="2_Tema1">
  <a:themeElements>
    <a:clrScheme name="TUSAŞ">
      <a:dk1>
        <a:srgbClr val="000000"/>
      </a:dk1>
      <a:lt1>
        <a:srgbClr val="FFFFFF"/>
      </a:lt1>
      <a:dk2>
        <a:srgbClr val="1D3685"/>
      </a:dk2>
      <a:lt2>
        <a:srgbClr val="DD140D"/>
      </a:lt2>
      <a:accent1>
        <a:srgbClr val="FFA300"/>
      </a:accent1>
      <a:accent2>
        <a:srgbClr val="7B7F33"/>
      </a:accent2>
      <a:accent3>
        <a:srgbClr val="6D6258"/>
      </a:accent3>
      <a:accent4>
        <a:srgbClr val="ABA399"/>
      </a:accent4>
      <a:accent5>
        <a:srgbClr val="D6A361"/>
      </a:accent5>
      <a:accent6>
        <a:srgbClr val="3E2A56"/>
      </a:accent6>
      <a:hlink>
        <a:srgbClr val="FDFDFF"/>
      </a:hlink>
      <a:folHlink>
        <a:srgbClr val="FDFDF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195086AB-0CF3-4E11-B1CD-5C01D25234D8}" vid="{A40CB632-37E1-462C-94AF-0A6905ADBEEF}"/>
    </a:ext>
  </a:extLst>
</a:theme>
</file>

<file path=ppt/theme/themeOverride1.xml><?xml version="1.0" encoding="utf-8"?>
<a:themeOverride xmlns:a="http://schemas.openxmlformats.org/drawingml/2006/main">
  <a:clrScheme name="keynote_project_blue">
    <a:dk1>
      <a:srgbClr val="000000"/>
    </a:dk1>
    <a:lt1>
      <a:srgbClr val="FFFFFF"/>
    </a:lt1>
    <a:dk2>
      <a:srgbClr val="000000"/>
    </a:dk2>
    <a:lt2>
      <a:srgbClr val="808080"/>
    </a:lt2>
    <a:accent1>
      <a:srgbClr val="6EBAFE"/>
    </a:accent1>
    <a:accent2>
      <a:srgbClr val="2C3D4F"/>
    </a:accent2>
    <a:accent3>
      <a:srgbClr val="EBEFF1"/>
    </a:accent3>
    <a:accent4>
      <a:srgbClr val="1B69AC"/>
    </a:accent4>
    <a:accent5>
      <a:srgbClr val="4A98DE"/>
    </a:accent5>
    <a:accent6>
      <a:srgbClr val="839494"/>
    </a:accent6>
    <a:hlink>
      <a:srgbClr val="009999"/>
    </a:hlink>
    <a:folHlink>
      <a:srgbClr val="99CC00"/>
    </a:folHlink>
  </a:clrScheme>
  <a:fontScheme name="Blank">
    <a:majorFont>
      <a:latin typeface="Gill Sans"/>
      <a:ea typeface="Heiti SC Light"/>
      <a:cs typeface="Heiti SC Light"/>
    </a:majorFont>
    <a:minorFont>
      <a:latin typeface="Gill Sans"/>
      <a:ea typeface="Heiti SC Light"/>
      <a:cs typeface="Heiti SC Light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eynote_project_blue">
    <a:dk1>
      <a:srgbClr val="000000"/>
    </a:dk1>
    <a:lt1>
      <a:srgbClr val="FFFFFF"/>
    </a:lt1>
    <a:dk2>
      <a:srgbClr val="000000"/>
    </a:dk2>
    <a:lt2>
      <a:srgbClr val="808080"/>
    </a:lt2>
    <a:accent1>
      <a:srgbClr val="6EBAFE"/>
    </a:accent1>
    <a:accent2>
      <a:srgbClr val="2C3D4F"/>
    </a:accent2>
    <a:accent3>
      <a:srgbClr val="EBEFF1"/>
    </a:accent3>
    <a:accent4>
      <a:srgbClr val="1B69AC"/>
    </a:accent4>
    <a:accent5>
      <a:srgbClr val="4A98DE"/>
    </a:accent5>
    <a:accent6>
      <a:srgbClr val="839494"/>
    </a:accent6>
    <a:hlink>
      <a:srgbClr val="009999"/>
    </a:hlink>
    <a:folHlink>
      <a:srgbClr val="99CC00"/>
    </a:folHlink>
  </a:clrScheme>
  <a:fontScheme name="Blank">
    <a:majorFont>
      <a:latin typeface="Gill Sans"/>
      <a:ea typeface="Heiti SC Light"/>
      <a:cs typeface="Heiti SC Light"/>
    </a:majorFont>
    <a:minorFont>
      <a:latin typeface="Gill Sans"/>
      <a:ea typeface="Heiti SC Light"/>
      <a:cs typeface="Heiti SC Light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eynote_project_blue">
    <a:dk1>
      <a:srgbClr val="000000"/>
    </a:dk1>
    <a:lt1>
      <a:srgbClr val="FFFFFF"/>
    </a:lt1>
    <a:dk2>
      <a:srgbClr val="000000"/>
    </a:dk2>
    <a:lt2>
      <a:srgbClr val="808080"/>
    </a:lt2>
    <a:accent1>
      <a:srgbClr val="6EBAFE"/>
    </a:accent1>
    <a:accent2>
      <a:srgbClr val="2C3D4F"/>
    </a:accent2>
    <a:accent3>
      <a:srgbClr val="EBEFF1"/>
    </a:accent3>
    <a:accent4>
      <a:srgbClr val="1B69AC"/>
    </a:accent4>
    <a:accent5>
      <a:srgbClr val="4A98DE"/>
    </a:accent5>
    <a:accent6>
      <a:srgbClr val="839494"/>
    </a:accent6>
    <a:hlink>
      <a:srgbClr val="009999"/>
    </a:hlink>
    <a:folHlink>
      <a:srgbClr val="99CC00"/>
    </a:folHlink>
  </a:clrScheme>
  <a:fontScheme name="Blank">
    <a:majorFont>
      <a:latin typeface="Gill Sans"/>
      <a:ea typeface="Heiti SC Light"/>
      <a:cs typeface="Heiti SC Light"/>
    </a:majorFont>
    <a:minorFont>
      <a:latin typeface="Gill Sans"/>
      <a:ea typeface="Heiti SC Light"/>
      <a:cs typeface="Heiti SC Light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keynote_project_blue">
    <a:dk1>
      <a:srgbClr val="000000"/>
    </a:dk1>
    <a:lt1>
      <a:srgbClr val="FFFFFF"/>
    </a:lt1>
    <a:dk2>
      <a:srgbClr val="000000"/>
    </a:dk2>
    <a:lt2>
      <a:srgbClr val="808080"/>
    </a:lt2>
    <a:accent1>
      <a:srgbClr val="6EBAFE"/>
    </a:accent1>
    <a:accent2>
      <a:srgbClr val="2C3D4F"/>
    </a:accent2>
    <a:accent3>
      <a:srgbClr val="EBEFF1"/>
    </a:accent3>
    <a:accent4>
      <a:srgbClr val="1B69AC"/>
    </a:accent4>
    <a:accent5>
      <a:srgbClr val="4A98DE"/>
    </a:accent5>
    <a:accent6>
      <a:srgbClr val="839494"/>
    </a:accent6>
    <a:hlink>
      <a:srgbClr val="009999"/>
    </a:hlink>
    <a:folHlink>
      <a:srgbClr val="99CC00"/>
    </a:folHlink>
  </a:clrScheme>
  <a:fontScheme name="Blank">
    <a:majorFont>
      <a:latin typeface="Gill Sans"/>
      <a:ea typeface="Heiti SC Light"/>
      <a:cs typeface="Heiti SC Light"/>
    </a:majorFont>
    <a:minorFont>
      <a:latin typeface="Gill Sans"/>
      <a:ea typeface="Heiti SC Light"/>
      <a:cs typeface="Heiti SC Light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keynote_project_blue">
    <a:dk1>
      <a:srgbClr val="000000"/>
    </a:dk1>
    <a:lt1>
      <a:srgbClr val="FFFFFF"/>
    </a:lt1>
    <a:dk2>
      <a:srgbClr val="000000"/>
    </a:dk2>
    <a:lt2>
      <a:srgbClr val="808080"/>
    </a:lt2>
    <a:accent1>
      <a:srgbClr val="6EBAFE"/>
    </a:accent1>
    <a:accent2>
      <a:srgbClr val="2C3D4F"/>
    </a:accent2>
    <a:accent3>
      <a:srgbClr val="EBEFF1"/>
    </a:accent3>
    <a:accent4>
      <a:srgbClr val="1B69AC"/>
    </a:accent4>
    <a:accent5>
      <a:srgbClr val="4A98DE"/>
    </a:accent5>
    <a:accent6>
      <a:srgbClr val="839494"/>
    </a:accent6>
    <a:hlink>
      <a:srgbClr val="009999"/>
    </a:hlink>
    <a:folHlink>
      <a:srgbClr val="99CC00"/>
    </a:folHlink>
  </a:clrScheme>
  <a:fontScheme name="Blank">
    <a:majorFont>
      <a:latin typeface="Gill Sans"/>
      <a:ea typeface="Heiti SC Light"/>
      <a:cs typeface="Heiti SC Light"/>
    </a:majorFont>
    <a:minorFont>
      <a:latin typeface="Gill Sans"/>
      <a:ea typeface="Heiti SC Light"/>
      <a:cs typeface="Heiti SC Light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keynote_project_blue">
    <a:dk1>
      <a:srgbClr val="000000"/>
    </a:dk1>
    <a:lt1>
      <a:srgbClr val="FFFFFF"/>
    </a:lt1>
    <a:dk2>
      <a:srgbClr val="000000"/>
    </a:dk2>
    <a:lt2>
      <a:srgbClr val="808080"/>
    </a:lt2>
    <a:accent1>
      <a:srgbClr val="6EBAFE"/>
    </a:accent1>
    <a:accent2>
      <a:srgbClr val="2C3D4F"/>
    </a:accent2>
    <a:accent3>
      <a:srgbClr val="EBEFF1"/>
    </a:accent3>
    <a:accent4>
      <a:srgbClr val="1B69AC"/>
    </a:accent4>
    <a:accent5>
      <a:srgbClr val="4A98DE"/>
    </a:accent5>
    <a:accent6>
      <a:srgbClr val="839494"/>
    </a:accent6>
    <a:hlink>
      <a:srgbClr val="009999"/>
    </a:hlink>
    <a:folHlink>
      <a:srgbClr val="99CC00"/>
    </a:folHlink>
  </a:clrScheme>
  <a:fontScheme name="Blank">
    <a:majorFont>
      <a:latin typeface="Gill Sans"/>
      <a:ea typeface="Heiti SC Light"/>
      <a:cs typeface="Heiti SC Light"/>
    </a:majorFont>
    <a:minorFont>
      <a:latin typeface="Gill Sans"/>
      <a:ea typeface="Heiti SC Light"/>
      <a:cs typeface="Heiti SC Light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keynote_project_blue">
    <a:dk1>
      <a:srgbClr val="000000"/>
    </a:dk1>
    <a:lt1>
      <a:srgbClr val="FFFFFF"/>
    </a:lt1>
    <a:dk2>
      <a:srgbClr val="000000"/>
    </a:dk2>
    <a:lt2>
      <a:srgbClr val="808080"/>
    </a:lt2>
    <a:accent1>
      <a:srgbClr val="6EBAFE"/>
    </a:accent1>
    <a:accent2>
      <a:srgbClr val="2C3D4F"/>
    </a:accent2>
    <a:accent3>
      <a:srgbClr val="EBEFF1"/>
    </a:accent3>
    <a:accent4>
      <a:srgbClr val="1B69AC"/>
    </a:accent4>
    <a:accent5>
      <a:srgbClr val="4A98DE"/>
    </a:accent5>
    <a:accent6>
      <a:srgbClr val="839494"/>
    </a:accent6>
    <a:hlink>
      <a:srgbClr val="009999"/>
    </a:hlink>
    <a:folHlink>
      <a:srgbClr val="99CC00"/>
    </a:folHlink>
  </a:clrScheme>
  <a:fontScheme name="Blank">
    <a:majorFont>
      <a:latin typeface="Gill Sans"/>
      <a:ea typeface="Heiti SC Light"/>
      <a:cs typeface="Heiti SC Light"/>
    </a:majorFont>
    <a:minorFont>
      <a:latin typeface="Gill Sans"/>
      <a:ea typeface="Heiti SC Light"/>
      <a:cs typeface="Heiti SC Light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keynote_project_blue">
    <a:dk1>
      <a:srgbClr val="000000"/>
    </a:dk1>
    <a:lt1>
      <a:srgbClr val="FFFFFF"/>
    </a:lt1>
    <a:dk2>
      <a:srgbClr val="000000"/>
    </a:dk2>
    <a:lt2>
      <a:srgbClr val="808080"/>
    </a:lt2>
    <a:accent1>
      <a:srgbClr val="6EBAFE"/>
    </a:accent1>
    <a:accent2>
      <a:srgbClr val="2C3D4F"/>
    </a:accent2>
    <a:accent3>
      <a:srgbClr val="EBEFF1"/>
    </a:accent3>
    <a:accent4>
      <a:srgbClr val="1B69AC"/>
    </a:accent4>
    <a:accent5>
      <a:srgbClr val="4A98DE"/>
    </a:accent5>
    <a:accent6>
      <a:srgbClr val="839494"/>
    </a:accent6>
    <a:hlink>
      <a:srgbClr val="009999"/>
    </a:hlink>
    <a:folHlink>
      <a:srgbClr val="99CC00"/>
    </a:folHlink>
  </a:clrScheme>
  <a:fontScheme name="Blank">
    <a:majorFont>
      <a:latin typeface="Gill Sans"/>
      <a:ea typeface="Heiti SC Light"/>
      <a:cs typeface="Heiti SC Light"/>
    </a:majorFont>
    <a:minorFont>
      <a:latin typeface="Gill Sans"/>
      <a:ea typeface="Heiti SC Light"/>
      <a:cs typeface="Heiti SC Light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keynote_project_blue">
    <a:dk1>
      <a:srgbClr val="000000"/>
    </a:dk1>
    <a:lt1>
      <a:srgbClr val="FFFFFF"/>
    </a:lt1>
    <a:dk2>
      <a:srgbClr val="000000"/>
    </a:dk2>
    <a:lt2>
      <a:srgbClr val="808080"/>
    </a:lt2>
    <a:accent1>
      <a:srgbClr val="6EBAFE"/>
    </a:accent1>
    <a:accent2>
      <a:srgbClr val="2C3D4F"/>
    </a:accent2>
    <a:accent3>
      <a:srgbClr val="EBEFF1"/>
    </a:accent3>
    <a:accent4>
      <a:srgbClr val="1B69AC"/>
    </a:accent4>
    <a:accent5>
      <a:srgbClr val="4A98DE"/>
    </a:accent5>
    <a:accent6>
      <a:srgbClr val="839494"/>
    </a:accent6>
    <a:hlink>
      <a:srgbClr val="009999"/>
    </a:hlink>
    <a:folHlink>
      <a:srgbClr val="99CC00"/>
    </a:folHlink>
  </a:clrScheme>
  <a:fontScheme name="Blank">
    <a:majorFont>
      <a:latin typeface="Gill Sans"/>
      <a:ea typeface="Heiti SC Light"/>
      <a:cs typeface="Heiti SC Light"/>
    </a:majorFont>
    <a:minorFont>
      <a:latin typeface="Gill Sans"/>
      <a:ea typeface="Heiti SC Light"/>
      <a:cs typeface="Heiti SC Light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d="http://www.w3.org/2001/XMLSchema" xmlns:xsi="http://www.w3.org/2001/XMLSchema-instance" xmlns="http://www.boldonjames.com/2008/01/sie/internal/label" sislVersion="0" policy="3b2a402a-7aa0-470f-8732-c65458ab17ee" origin="userSelected">
  <element uid="d4613254-63f1-4b12-8c89-ea1ca2a88f12" value=""/>
</sisl>
</file>

<file path=customXml/itemProps1.xml><?xml version="1.0" encoding="utf-8"?>
<ds:datastoreItem xmlns:ds="http://schemas.openxmlformats.org/officeDocument/2006/customXml" ds:itemID="{150A2B69-46E6-4367-B445-E67E291D3CCD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10188</TotalTime>
  <Words>969</Words>
  <Application>Microsoft Office PowerPoint</Application>
  <PresentationFormat>Widescreen</PresentationFormat>
  <Paragraphs>243</Paragraphs>
  <Slides>26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Arial</vt:lpstr>
      <vt:lpstr>Calibri</vt:lpstr>
      <vt:lpstr>Dubai</vt:lpstr>
      <vt:lpstr>Franklin Gothic Book</vt:lpstr>
      <vt:lpstr>Franklin Gothic Medium</vt:lpstr>
      <vt:lpstr>Garamond</vt:lpstr>
      <vt:lpstr>Gill Sans</vt:lpstr>
      <vt:lpstr>Heiti SC Light</vt:lpstr>
      <vt:lpstr>Montserrat</vt:lpstr>
      <vt:lpstr>Montserrat Light</vt:lpstr>
      <vt:lpstr>Roboto Black</vt:lpstr>
      <vt:lpstr>Source Sans Pro Light</vt:lpstr>
      <vt:lpstr>Times New Roman</vt:lpstr>
      <vt:lpstr>Wingdings</vt:lpstr>
      <vt:lpstr>Tema1</vt:lpstr>
      <vt:lpstr>Cover</vt:lpstr>
      <vt:lpstr>Inside Cover - Grey</vt:lpstr>
      <vt:lpstr>Inside Cover - Blue</vt:lpstr>
      <vt:lpstr>Inside Cover - Red</vt:lpstr>
      <vt:lpstr>Back Cover</vt:lpstr>
      <vt:lpstr>Office Teması</vt:lpstr>
      <vt:lpstr>1_Tema1</vt:lpstr>
      <vt:lpstr>2_Tema1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</dc:creator>
  <cp:lastModifiedBy>Seda Sivri</cp:lastModifiedBy>
  <cp:revision>753</cp:revision>
  <cp:lastPrinted>2022-11-04T11:38:25Z</cp:lastPrinted>
  <dcterms:created xsi:type="dcterms:W3CDTF">2022-02-02T13:35:51Z</dcterms:created>
  <dcterms:modified xsi:type="dcterms:W3CDTF">2023-05-11T06:21:18Z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5d0d0b32-8bf0-405a-9a56-2ded6debbfec</vt:lpwstr>
  </property>
  <property fmtid="{D5CDD505-2E9C-101B-9397-08002B2CF9AE}" pid="3" name="bjClsUserRVM">
    <vt:lpwstr>[]</vt:lpwstr>
  </property>
  <property fmtid="{D5CDD505-2E9C-101B-9397-08002B2CF9AE}" pid="4" name="bjSaver">
    <vt:lpwstr>/h/Y33VceAS8u32aLFioUPYTsnvHblte</vt:lpwstr>
  </property>
  <property fmtid="{D5CDD505-2E9C-101B-9397-08002B2CF9AE}" pid="5" name="bjDocumentSecurityLabel">
    <vt:lpwstr>TASNİF DIŞI</vt:lpwstr>
  </property>
  <property fmtid="{D5CDD505-2E9C-101B-9397-08002B2CF9AE}" pid="6" name="bjDocumentLabelXML">
    <vt:lpwstr>&lt;?xml version="1.0" encoding="us-ascii"?&gt;&lt;sisl xmlns:xsd="http://www.w3.org/2001/XMLSchema" xmlns:xsi="http://www.w3.org/2001/XMLSchema-instance" sislVersion="0" policy="3b2a402a-7aa0-470f-8732-c65458ab17ee" origin="userSelected" xmlns="http://www.boldonj</vt:lpwstr>
  </property>
  <property fmtid="{D5CDD505-2E9C-101B-9397-08002B2CF9AE}" pid="7" name="bjDocumentLabelXML-0">
    <vt:lpwstr>ames.com/2008/01/sie/internal/label"&gt;&lt;element uid="d4613254-63f1-4b12-8c89-ea1ca2a88f12" value="" /&gt;&lt;/sisl&gt;</vt:lpwstr>
  </property>
</Properties>
</file>