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0:53.875"/>
    </inkml:context>
    <inkml:brush xml:id="br0">
      <inkml:brushProperty name="width" value="0.05" units="cm"/>
      <inkml:brushProperty name="height" value="0.05" units="cm"/>
    </inkml:brush>
  </inkml:definitions>
  <inkml:trace contextRef="#ctx0" brushRef="#br0">0 29 24575,'2'0'0,"-1"1"0,1 0 0,0-1 0,-1 1 0,1 0 0,-1 0 0,0 0 0,1 1 0,-1-1 0,0 0 0,0 0 0,0 1 0,0-1 0,2 3 0,13 12 0,-1-8 0,0-2 0,0 0 0,1 0 0,0-2 0,0 0 0,0-1 0,0 0 0,22 0 0,-24-1 0,0 2 0,1-1 0,-1 1 0,14 7 0,-16-6 0,1 0 0,-1-1 0,1-1 0,0 0 0,16 2 0,3-6 0,-1 0 0,0-2 0,0-1 0,0-2 0,46-14 0,-49 13 0,9 0 0,0 3 0,1 0 0,-1 3 0,62 5 0,-4-1 0,19-1 0,124-5 0,-211-1 0,1-1 0,34-10 0,-61 15 0,-1 0 0,0 0 0,0 0 0,1 0 0,-1 0 0,0 0 0,1 0 0,-1 0 0,0 0 0,1-1 0,-1 1 0,0 0 0,1 0 0,-1 0 0,0 0 0,1 0 0,-1-1 0,0 1 0,0 0 0,1 0 0,-1 0 0,0-1 0,0 1 0,0 0 0,1 0 0,-1-1 0,0 1 0,0 0 0,0-1 0,0 1 0,1 0 0,-1 0 0,0-1 0,0 1 0,0 0 0,0-1 0,0 1 0,0 0 0,0-1 0,-12-6 0,-22-2 0,-37 5 0,42 3 0,0-1 0,-35-8 0,-101-15 0,101 17 0,-1 3 0,-115 6 0,60 2 0,-384-3 0,485 2 0,1 1 0,-1 0 0,0 1 0,-20 9 0,38-13 0,1 0 0,0 0 0,-1 0 0,1 0 0,0 0 0,0 0 0,-1 0 0,1 0 0,0 0 0,-1 0 0,1 0 0,0 0 0,-1 0 0,1 1 0,0-1 0,0 0 0,-1 0 0,1 0 0,0 0 0,0 1 0,-1-1 0,1 0 0,0 0 0,0 1 0,0-1 0,-1 0 0,1 0 0,0 1 0,0-1 0,0 0 0,0 0 0,0 1 0,0-1 0,-1 0 0,1 1 0,0-1 0,0 0 0,0 1 0,0-1 0,13 8 0,20-1 0,-7-6 0,-23-1 0,1 0 0,0 0 0,-1 0 0,1 0 0,-1 1 0,1 0 0,-1-1 0,6 3 0,-9-2 0,1-1 0,0 1 0,0 0 0,0 0 0,0 0 0,-1 0 0,1 0 0,0 0 0,-1 0 0,1 0 0,-1 0 0,1 0 0,-1 0 0,1 0 0,-1 0 0,0 0 0,0 1 0,1-1 0,-1 0 0,0 0 0,0 0 0,0 1 0,0-1 0,-1 0 0,1 0 0,0 0 0,0 0 0,-1 1 0,0 0 0,-9 35 0,7-29 0,0-1 0,1 0 0,-1 1 0,2-1 0,-1 1 0,1-1 0,0 1 0,1 0 0,0 0 0,0-1 0,1 1 0,1 9 0,-1-15 0,0 0 0,0 0 0,1 0 0,-1-1 0,0 1 0,1 0 0,-1-1 0,1 1 0,-1-1 0,1 0 0,0 1 0,0-1 0,-1 0 0,1 0 0,0 0 0,0 0 0,0 0 0,0-1 0,0 1 0,0-1 0,0 1 0,0-1 0,3 1 0,59-1 0,-19-1 0,3 9 0,0-2 0,1-2 0,89-5 0,-130-1 0,0 0 0,0-1 0,0 0 0,0-1 0,0 0 0,-1 0 0,0 0 0,11-9 0,28-14 0,-46 26 0,20-9 0,-20 10 0,1 0 0,-1 0 0,1-1 0,-1 1 0,1 0 0,-1 0 0,1-1 0,-1 1 0,0 0 0,1 0 0,-1-1 0,1 1 0,-1-1 0,0 1 0,1 0 0,-1-1 0,0 1 0,0-1 0,1 1 0,-1-1 0,0 1 0,0-1 0,0 1 0,1-1 0,-1 1 0,0-1 0,0 1 0,0-1 0,0 1 0,0-1 0,0 1 0,0-1 0,0 1 0,0-1 0,-1 0 0,2 0 0,-1 0 0,0 0 0,0 0 0,0 0 0,1 0 0,-1 0 0,0 0 0,1 0 0,-1 0 0,1 0 0,-1 0 0,1 0 0,0 1 0,-1-1 0,1 0 0,0 0 0,-1 1 0,1-1 0,0 0 0,0 1 0,0-1 0,0 1 0,-1-1 0,1 1 0,0-1 0,0 1 0,0 0 0,0-1 0,0 1 0,2 0 0,40-15 0,-40 17 0,-10 4 0,6-5 0,0 0 0,-1 0 0,1 0 0,-1 0 0,0 0 0,1-1 0,-1 1 0,0-1 0,1 1 0,-1-1 0,0 0 0,-3 1 0,-7-2 0,-244-12 0,-98 13 0,586 0 0,-306 0 0,67 0 0,9 0 0,39 0 0,-19 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19.692"/>
    </inkml:context>
    <inkml:brush xml:id="br0">
      <inkml:brushProperty name="width" value="0.35" units="cm"/>
      <inkml:brushProperty name="height" value="0.35" units="cm"/>
      <inkml:brushProperty name="color" value="#333333"/>
    </inkml:brush>
  </inkml:definitions>
  <inkml:trace contextRef="#ctx0" brushRef="#br0">0 0 24575,'1108'0'0,"-1092"2"0,-1 0 0,0 0 0,0 2 0,0 0 0,26 10 0,42 10 0,1 0 0,-69-18 0,0-1 0,1-1 0,-1 0 0,1-1 0,24 2 0,-23-5 0,12 0 0,0 1 0,0 2 0,29 6 0,-13-2 0,-1-2 0,1-2 0,87-6 0,-30 1 0,-78 1 0,-12 1 0,1 0 0,-1 0 0,0 1 0,0 0 0,21 6 0,-29-6 0,-1 0 0,0 1 0,0-1 0,0 1 0,0 0 0,0 0 0,0 0 0,0 0 0,-1 1 0,1-1 0,-1 1 0,1-1 0,-1 1 0,0 0 0,0 0 0,-1 0 0,1 0 0,0 0 0,-1 0 0,0 1 0,0-1 0,0 0 0,0 1 0,0 6 0,11 44 0,-8-37 0,0 0 0,-1 1 0,-1-1 0,0 34 0,-3-49-44,1 1 0,-1 0 0,0-1 0,0 1 0,0-1 0,-1 1 0,1-1 0,0 1 0,-1-1 0,0 0 0,1 0 0,-1 0 0,0 0 0,0 0 0,0 0 0,-1 0 0,1-1 0,0 1-1,-1-1 1,1 1 0,-1-1 0,1 0 0,-1 0 0,1 0 0,-1-1 0,0 1 0,0 0 0,1-1 0,-1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01.149"/>
    </inkml:context>
    <inkml:brush xml:id="br0">
      <inkml:brushProperty name="width" value="0.35" units="cm"/>
      <inkml:brushProperty name="height" value="0.35" units="cm"/>
      <inkml:brushProperty name="color" value="#333333"/>
    </inkml:brush>
  </inkml:definitions>
  <inkml:trace contextRef="#ctx0" brushRef="#br0">1 1 24575,'30'-1'0,"0"3"0,-1 0 0,42 10 0,-25-6 0,-1-1 0,1-2 0,85-5 0,-29-1 0,627 3 0,-711 1 0,1 1 0,34 8 0,-33-5 0,0-1 0,25 1 0,181-6-1365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03.086"/>
    </inkml:context>
    <inkml:brush xml:id="br0">
      <inkml:brushProperty name="width" value="0.35" units="cm"/>
      <inkml:brushProperty name="height" value="0.35" units="cm"/>
      <inkml:brushProperty name="color" value="#333333"/>
    </inkml:brush>
  </inkml:definitions>
  <inkml:trace contextRef="#ctx0" brushRef="#br0">0 74 24575,'530'0'0,"-511"-1"0,1-1 0,31-8 0,35-2 0,57-3 0,-61 4 0,-14-1 0,-56 9 0,0 0 0,1 1 0,-1 1 0,1 0 0,-1 0 0,1 1 0,0 1 0,-1 0 0,25 5 0,42 22 0,-53-18 0,2 0 0,50 10 0,-67-18 0,0 1 0,1 1 0,-1 0 0,15 8 0,31 10 0,-20-9-1365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04.879"/>
    </inkml:context>
    <inkml:brush xml:id="br0">
      <inkml:brushProperty name="width" value="0.35" units="cm"/>
      <inkml:brushProperty name="height" value="0.35" units="cm"/>
      <inkml:brushProperty name="color" value="#333333"/>
    </inkml:brush>
  </inkml:definitions>
  <inkml:trace contextRef="#ctx0" brushRef="#br0">0 2 24575,'131'-2'0,"141"5"0,-197 9 0,-52-7 0,0-2 0,32 2 0,222-6-1365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07.227"/>
    </inkml:context>
    <inkml:brush xml:id="br0">
      <inkml:brushProperty name="width" value="0.35" units="cm"/>
      <inkml:brushProperty name="height" value="0.35" units="cm"/>
      <inkml:brushProperty name="color" value="#333333"/>
    </inkml:brush>
  </inkml:definitions>
  <inkml:trace contextRef="#ctx0" brushRef="#br0">1 1 24575,'20'0'0,"0"2"0,0 0 0,-1 1 0,1 1 0,-1 1 0,0 0 0,0 2 0,32 15 0,-21-12 0,0 0 0,0-2 0,1-2 0,32 3 0,-45-6 0,45 3 0,0-3 0,72-5 0,-24-1 0,-104 3 0,0 0 0,0-1 0,0 0 0,-1-1 0,1 1 0,0-1 0,0-1 0,-1 1 0,0-1 0,1 0 0,-1-1 0,0 1 0,-1-1 0,1 0 0,7-8 0,-1 4 0,-6 4 0,0 0 0,0 1 0,0 0 0,1 1 0,-1-1 0,1 1 0,0 1 0,-1-1 0,1 1 0,13-1 0,77 4 0,-49 1 0,-18-1 0,0 1 0,-1 1 0,0 2 0,50 16 0,-64-18 0,37 8-246,0-3-1,1-1 0,0-4 0,97-2 1,-143-2 114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09.833"/>
    </inkml:context>
    <inkml:brush xml:id="br0">
      <inkml:brushProperty name="width" value="0.35" units="cm"/>
      <inkml:brushProperty name="height" value="0.35" units="cm"/>
      <inkml:brushProperty name="color" value="#333333"/>
    </inkml:brush>
  </inkml:definitions>
  <inkml:trace contextRef="#ctx0" brushRef="#br0">1 0 24575,'-1'72'0,"3"82"0,-2-151 0,1 0 0,-1-1 0,1 1 0,0 0 0,0-1 0,0 1 0,0-1 0,0 1 0,1-1 0,-1 0 0,1 0 0,0 1 0,-1-1 0,1 0 0,0 0 0,0-1 0,0 1 0,0 0 0,1-1 0,-1 1 0,0-1 0,1 0 0,-1 1 0,1-1 0,-1 0 0,1-1 0,-1 1 0,1 0 0,0-1 0,5 1 0,10 1 0,0-2 0,1 1 0,31-5 0,-16 1 0,17 1 0,201 3 0,-232 2 0,-1 1 0,1 1 0,22 8 0,-25-7 0,0 0 0,1-2 0,-1 0 0,24 1 0,470-2 0,-252-6 0,-184 3 0,115-15 0,-97 5 0,2 5 0,100 7 0,-47 0 0,638-2-1228,-763-3 2089,-22 3-855,-1 0 0,0 0 1,0 0-1,0 0 1,0 0-1,0-1 0,0 1 1,0 0-1,0 0 1,1 0-1,-1 0 0,0 0 1,0-1-1,0 1 1,0 0-1,0 0 0,0 0 1,0 0-1,0-1 1,0 1-1,0 0 0,0 0 1,0 0-1,0 0 1,0-1-1,0 1 0,0 0 1,0 0-1,0 0 1,-1 0-1,1-1 0,0 1 1,0 0-1,0 0 1,0 0-1,0 0 0,0 0 1,0-1-1,0 1 1,-1 0-1,1 0 0,0 0 1,0 0-1,0 0 1,0 0-1,0 0 0,-1 0 1,1 0-1,0 0 1,0-1-1,0 1 1,-1 0-1,-3-2-3,0 0 1,0 1 0,0-1-1,0 1 1,-1 0-1,1 0 1,-6-1-1,-206-2 21,123 6-1413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12.342"/>
    </inkml:context>
    <inkml:brush xml:id="br0">
      <inkml:brushProperty name="width" value="0.35" units="cm"/>
      <inkml:brushProperty name="height" value="0.35" units="cm"/>
      <inkml:brushProperty name="color" value="#333333"/>
    </inkml:brush>
  </inkml:definitions>
  <inkml:trace contextRef="#ctx0" brushRef="#br0">0 27 24575,'1486'0'0,"-1468"-1"0,1-1 0,34-8 0,-33 6 0,0 0 0,25-1 0,283 5 0,-310 2 0,1-1 0,34 10 0,-33-7 0,0 0 0,25 1 0,369-4 0,-198-3 0,-202 3 32,0 0 1,0 2-1,19 4 0,19 3-1526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16.311"/>
    </inkml:context>
    <inkml:brush xml:id="br0">
      <inkml:brushProperty name="width" value="0.35" units="cm"/>
      <inkml:brushProperty name="height" value="0.35" units="cm"/>
      <inkml:brushProperty name="color" value="#333333"/>
    </inkml:brush>
  </inkml:definitions>
  <inkml:trace contextRef="#ctx0" brushRef="#br0">51 53 24575,'1762'0'0,"-1741"-1"0,1-2 0,38-8 0,-13 1 0,6 0 0,-27 4 0,-1 2 0,46-3 0,-51 7 0,-11-1 0,0 1 0,1 0 0,-1 1 0,0 0 0,12 3 0,-19-4 0,1 1 0,-1 0 0,0 0 0,0 0 0,1 0 0,-1 1 0,0-1 0,0 0 0,-1 1 0,1-1 0,0 1 0,0 0 0,-1 0 0,1 0 0,-1 0 0,0 0 0,1 0 0,-1 0 0,0 0 0,0 0 0,0 0 0,0 1 0,-1-1 0,1 0 0,0 4 0,8 46 0,-1 2 0,-3-1 0,-2 0 0,-5 63 0,2-113 0,-1-1 0,1 1 0,-1 0 0,0-1 0,0 1 0,0-1 0,0 1 0,0-1 0,-1 1 0,1-1 0,-1 0 0,1 0 0,-1 0 0,0 0 0,0 0 0,0 0 0,0 0 0,0 0 0,0-1 0,-1 1 0,1-1 0,0 0 0,-1 0 0,1 0 0,-1 0 0,0 0 0,1 0 0,-1-1 0,1 1 0,-1-1 0,0 1 0,0-1 0,-5-1 0,0 1 0,-1 0 0,1-1 0,-1 0 0,1-1 0,0 1 0,0-2 0,-1 1 0,1-1 0,-14-7 0,11 3 0,-2 2 0,1 0 0,-1 0 0,1 1 0,-1 1 0,0 0 0,-1 0 0,-18 0 0,-17 2 0,-48 4 0,12 0 0,-518-3 0,584 1 0,1 1 0,0 1 0,-1 1 0,-33 12 0,33-10 0,1-1 0,-1 0 0,0-1 0,-31 2 0,22-4 0,0 1 0,0 1 0,-39 12 0,-14 3 0,48-15 0,0-2 0,0-1 0,-36-3 0,26 0 0,-42 4 0,17 10 0,49-7 0,0-2 0,-26 2 0,-42 8 0,65-9 0,0 0 0,-23 1 0,-4-5-1365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9:11:18.159"/>
    </inkml:context>
    <inkml:brush xml:id="br0">
      <inkml:brushProperty name="width" value="0.35" units="cm"/>
      <inkml:brushProperty name="height" value="0.35" units="cm"/>
      <inkml:brushProperty name="color" value="#333333"/>
    </inkml:brush>
  </inkml:definitions>
  <inkml:trace contextRef="#ctx0" brushRef="#br0">40 0 24575,'0'35'0,"1"18"0,-2-1 0,-14 87 0,6-52 0,9-66 0,-2 0 0,-8 41 0,9-59 0,0 0 0,1 0 0,-1 0 0,1 0 0,-1 0 0,1 1 0,0-1 0,0 0 0,1 0 0,-1 0 0,0 0 0,1 0 0,0 0 0,0 0 0,0 0 0,0 0 0,0 0 0,1 0 0,-1 0 0,1 0 0,0-1 0,0 1 0,0-1 0,0 0 0,0 1 0,0-1 0,1 0 0,-1 0 0,1 0 0,0-1 0,-1 1 0,1 0 0,0-1 0,3 1 0,6 3 0,0-2 0,0 1 0,0-2 0,0 1 0,1-2 0,-1 0 0,18 0 0,63-1 0,94-4 0,-103-8 0,-53 7 0,55-3 0,-48 6 0,46-9 0,-47 6 0,54-2 0,514 8 0,-586-2 0,-1-1 0,35-8 0,-33 5 0,0 2 0,26-2 0,321 5 0,-362-2-53,-11-3 185,-11-3-1576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8518D4-C380-42A4-AE67-606717A00E1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1CC1116-515C-4B2A-92DC-33676C8130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16BCB67-3A3E-4782-9142-BDC34D26BB51}"/>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5" name="Alt Bilgi Yer Tutucusu 4">
            <a:extLst>
              <a:ext uri="{FF2B5EF4-FFF2-40B4-BE49-F238E27FC236}">
                <a16:creationId xmlns:a16="http://schemas.microsoft.com/office/drawing/2014/main" id="{C2E1E790-3BE6-4B10-A4FC-A4D181BEAA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9323C2-6692-49AE-9A38-1003224533B9}"/>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294518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8A6811-8C0A-422B-9145-561EEEEDDC9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918DA9C-43FD-49D5-A9A7-E1A037018C7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794D751-D59B-4E01-AA34-B24A18A4F769}"/>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5" name="Alt Bilgi Yer Tutucusu 4">
            <a:extLst>
              <a:ext uri="{FF2B5EF4-FFF2-40B4-BE49-F238E27FC236}">
                <a16:creationId xmlns:a16="http://schemas.microsoft.com/office/drawing/2014/main" id="{5AA28591-2FAB-4400-A7BE-760501D83C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CCE35B-A4F0-441F-AC57-654923DC6F7B}"/>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183684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6C30E2A-178B-402A-96DC-1B4A6682431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F70DB8-2EEA-4729-AA93-0DC25AC555A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580704C-F44B-4EB2-8432-88E5BE2E28DE}"/>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5" name="Alt Bilgi Yer Tutucusu 4">
            <a:extLst>
              <a:ext uri="{FF2B5EF4-FFF2-40B4-BE49-F238E27FC236}">
                <a16:creationId xmlns:a16="http://schemas.microsoft.com/office/drawing/2014/main" id="{F36B2BBF-E72C-4A12-85DF-073992583D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9DED135-38ED-49AF-9729-B91FC3223DA1}"/>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369278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54B009-B381-44C0-9504-420E1FBDB7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B63D39-5DD1-47FF-AC29-F84795BF81D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B8BD50-F92E-4DDC-B8BA-F02AB1337D78}"/>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5" name="Alt Bilgi Yer Tutucusu 4">
            <a:extLst>
              <a:ext uri="{FF2B5EF4-FFF2-40B4-BE49-F238E27FC236}">
                <a16:creationId xmlns:a16="http://schemas.microsoft.com/office/drawing/2014/main" id="{156EF3F5-C813-40F9-A7A7-6E65D7E542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720C7D-B036-4554-BE23-87C1E7216AEE}"/>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39194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E2D6D0-B24F-4BB6-A39B-14419A4070C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79DF8E3-A7A7-4DF2-AC81-35D20F42B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77EC0E6-09D9-4623-83BF-A3D95B3DB5CF}"/>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5" name="Alt Bilgi Yer Tutucusu 4">
            <a:extLst>
              <a:ext uri="{FF2B5EF4-FFF2-40B4-BE49-F238E27FC236}">
                <a16:creationId xmlns:a16="http://schemas.microsoft.com/office/drawing/2014/main" id="{280D3626-D0FA-4984-9465-828E07F7BA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ECB4D0-74D5-4413-810F-DBFF29D8FB03}"/>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30554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86E28E-8328-4173-89C0-7918356D7A5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082A774-D619-4C6B-88D0-271E47250FA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F360D45-D34B-464D-8ADC-477916D4970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8CDDBEB-FDC3-4D8F-8EE6-FD5AD04AB947}"/>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6" name="Alt Bilgi Yer Tutucusu 5">
            <a:extLst>
              <a:ext uri="{FF2B5EF4-FFF2-40B4-BE49-F238E27FC236}">
                <a16:creationId xmlns:a16="http://schemas.microsoft.com/office/drawing/2014/main" id="{B774CA07-6419-431F-A566-3DC50C10CA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64F5F68-6DEA-400E-9660-06077C6AA6E9}"/>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356458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B49ECD-6068-4F44-9D78-A5419FD21E5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2B945AD-C13D-4B3B-B81B-DC52A905E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1C3E776-48C5-4673-AF99-B57F14821FD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1EB751F-FE50-453E-8EF6-2826AEDD5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73FBB20-FBB7-4D04-B8FE-4022F28F116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198E856-EA1B-4C85-9B04-327FDC9E9793}"/>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8" name="Alt Bilgi Yer Tutucusu 7">
            <a:extLst>
              <a:ext uri="{FF2B5EF4-FFF2-40B4-BE49-F238E27FC236}">
                <a16:creationId xmlns:a16="http://schemas.microsoft.com/office/drawing/2014/main" id="{1B255C7C-9811-4A88-A70F-AB361CFB18A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3B5FA2F-49B8-4ADF-9DC8-A8903E8FFAF6}"/>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255039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6EF930-D683-484D-AEBA-D325F4C574B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31D4CA1-0557-4608-A464-8F920EB1277F}"/>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4" name="Alt Bilgi Yer Tutucusu 3">
            <a:extLst>
              <a:ext uri="{FF2B5EF4-FFF2-40B4-BE49-F238E27FC236}">
                <a16:creationId xmlns:a16="http://schemas.microsoft.com/office/drawing/2014/main" id="{1A074AD3-58CE-4F59-A3C8-DF3AC93A6F5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E5C6DEB-7DD1-47BC-8AF8-658035B5C67A}"/>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390462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4EFE0EC-3C56-429E-8DD6-428038B2538F}"/>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3" name="Alt Bilgi Yer Tutucusu 2">
            <a:extLst>
              <a:ext uri="{FF2B5EF4-FFF2-40B4-BE49-F238E27FC236}">
                <a16:creationId xmlns:a16="http://schemas.microsoft.com/office/drawing/2014/main" id="{1996C06E-30F4-449F-9A83-729D1C34341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CDD900A-84D8-48E3-985A-93CEA01717EF}"/>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238138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4C9316-41E5-48B1-B954-ADC65A9C03E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E6BFB2F-7B1B-4875-BF7A-6F0A5F8B36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73BFB9C-CDC2-4B0A-B268-01969B978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E361289-BE1A-46ED-BAFF-1F60B379B9F1}"/>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6" name="Alt Bilgi Yer Tutucusu 5">
            <a:extLst>
              <a:ext uri="{FF2B5EF4-FFF2-40B4-BE49-F238E27FC236}">
                <a16:creationId xmlns:a16="http://schemas.microsoft.com/office/drawing/2014/main" id="{06DF6527-BDE0-46BF-8AD6-A7172A5334A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E4B564D-7E06-46BE-BE4D-244BCCD920D8}"/>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319493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61F2A6-3F27-4D9C-8330-BAE0E304F87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F5033E2-339D-4B17-9E3C-8CB4C68A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9590F3A-600E-417A-AEF5-8406A81BB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B3482D6-4B5D-4519-ACD1-1881B6C9AB2F}"/>
              </a:ext>
            </a:extLst>
          </p:cNvPr>
          <p:cNvSpPr>
            <a:spLocks noGrp="1"/>
          </p:cNvSpPr>
          <p:nvPr>
            <p:ph type="dt" sz="half" idx="10"/>
          </p:nvPr>
        </p:nvSpPr>
        <p:spPr/>
        <p:txBody>
          <a:bodyPr/>
          <a:lstStyle/>
          <a:p>
            <a:fld id="{8158B9E0-2A14-4ACC-A7C4-869612F46FDA}" type="datetimeFigureOut">
              <a:rPr lang="tr-TR" smtClean="0"/>
              <a:t>2.03.2022</a:t>
            </a:fld>
            <a:endParaRPr lang="tr-TR"/>
          </a:p>
        </p:txBody>
      </p:sp>
      <p:sp>
        <p:nvSpPr>
          <p:cNvPr id="6" name="Alt Bilgi Yer Tutucusu 5">
            <a:extLst>
              <a:ext uri="{FF2B5EF4-FFF2-40B4-BE49-F238E27FC236}">
                <a16:creationId xmlns:a16="http://schemas.microsoft.com/office/drawing/2014/main" id="{F09B3EC1-C7B8-4241-B9FB-64C7EFE221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419129F-3D54-4E75-A9E1-9214947AACA2}"/>
              </a:ext>
            </a:extLst>
          </p:cNvPr>
          <p:cNvSpPr>
            <a:spLocks noGrp="1"/>
          </p:cNvSpPr>
          <p:nvPr>
            <p:ph type="sldNum" sz="quarter" idx="12"/>
          </p:nvPr>
        </p:nvSpPr>
        <p:spPr/>
        <p:txBody>
          <a:bodyPr/>
          <a:lstStyle/>
          <a:p>
            <a:fld id="{8433CB14-C25D-4943-8FA8-6FD23CC620E7}" type="slidenum">
              <a:rPr lang="tr-TR" smtClean="0"/>
              <a:t>‹#›</a:t>
            </a:fld>
            <a:endParaRPr lang="tr-TR"/>
          </a:p>
        </p:txBody>
      </p:sp>
    </p:spTree>
    <p:extLst>
      <p:ext uri="{BB962C8B-B14F-4D97-AF65-F5344CB8AC3E}">
        <p14:creationId xmlns:p14="http://schemas.microsoft.com/office/powerpoint/2010/main" val="107988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D64D0AE-AECE-43BA-970D-FF96AD37E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2073D19-57D4-43CD-9EDE-A94EB2AD5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72B034-05A7-40CF-8180-29CBE36CD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8B9E0-2A14-4ACC-A7C4-869612F46FDA}" type="datetimeFigureOut">
              <a:rPr lang="tr-TR" smtClean="0"/>
              <a:t>2.03.2022</a:t>
            </a:fld>
            <a:endParaRPr lang="tr-TR"/>
          </a:p>
        </p:txBody>
      </p:sp>
      <p:sp>
        <p:nvSpPr>
          <p:cNvPr id="5" name="Alt Bilgi Yer Tutucusu 4">
            <a:extLst>
              <a:ext uri="{FF2B5EF4-FFF2-40B4-BE49-F238E27FC236}">
                <a16:creationId xmlns:a16="http://schemas.microsoft.com/office/drawing/2014/main" id="{90AABF1A-2614-44A0-8E3D-909913FC5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7E50713-F046-4CE6-A147-CDE61E6BA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3CB14-C25D-4943-8FA8-6FD23CC620E7}" type="slidenum">
              <a:rPr lang="tr-TR" smtClean="0"/>
              <a:t>‹#›</a:t>
            </a:fld>
            <a:endParaRPr lang="tr-TR"/>
          </a:p>
        </p:txBody>
      </p:sp>
    </p:spTree>
    <p:extLst>
      <p:ext uri="{BB962C8B-B14F-4D97-AF65-F5344CB8AC3E}">
        <p14:creationId xmlns:p14="http://schemas.microsoft.com/office/powerpoint/2010/main" val="234582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18" Type="http://schemas.openxmlformats.org/officeDocument/2006/relationships/image" Target="../media/image13.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0.png"/><Relationship Id="rId17" Type="http://schemas.openxmlformats.org/officeDocument/2006/relationships/customXml" Target="../ink/ink8.xml"/><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9.png"/><Relationship Id="rId19" Type="http://schemas.openxmlformats.org/officeDocument/2006/relationships/customXml" Target="../ink/ink9.xml"/><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42B1E7-8B24-4172-8489-D24082B870EC}"/>
              </a:ext>
            </a:extLst>
          </p:cNvPr>
          <p:cNvSpPr>
            <a:spLocks noGrp="1"/>
          </p:cNvSpPr>
          <p:nvPr>
            <p:ph type="ctrTitle"/>
          </p:nvPr>
        </p:nvSpPr>
        <p:spPr>
          <a:xfrm>
            <a:off x="838199" y="291090"/>
            <a:ext cx="10515599" cy="932688"/>
          </a:xfrm>
        </p:spPr>
        <p:txBody>
          <a:bodyPr>
            <a:noAutofit/>
          </a:bodyPr>
          <a:lstStyle/>
          <a:p>
            <a:pPr algn="l"/>
            <a:r>
              <a:rPr lang="tr-TR" sz="3600" b="1" dirty="0"/>
              <a:t>Harcama Birimlerince Yapılacak Yetkilendirme İşlemleri</a:t>
            </a:r>
          </a:p>
        </p:txBody>
      </p:sp>
      <p:sp>
        <p:nvSpPr>
          <p:cNvPr id="3" name="Alt Başlık 2">
            <a:extLst>
              <a:ext uri="{FF2B5EF4-FFF2-40B4-BE49-F238E27FC236}">
                <a16:creationId xmlns:a16="http://schemas.microsoft.com/office/drawing/2014/main" id="{00217F9F-B1E0-4FF4-8C62-15BC83E09AFE}"/>
              </a:ext>
            </a:extLst>
          </p:cNvPr>
          <p:cNvSpPr>
            <a:spLocks noGrp="1"/>
          </p:cNvSpPr>
          <p:nvPr>
            <p:ph type="subTitle" idx="1"/>
          </p:nvPr>
        </p:nvSpPr>
        <p:spPr>
          <a:xfrm>
            <a:off x="838199" y="1335726"/>
            <a:ext cx="10515599" cy="420624"/>
          </a:xfrm>
        </p:spPr>
        <p:txBody>
          <a:bodyPr>
            <a:normAutofit/>
          </a:bodyPr>
          <a:lstStyle/>
          <a:p>
            <a:pPr algn="l"/>
            <a:r>
              <a:rPr lang="tr-TR" dirty="0"/>
              <a:t>giris.hmb.gov.tr    adresine giriş yapınız.</a:t>
            </a:r>
          </a:p>
        </p:txBody>
      </p:sp>
      <p:pic>
        <p:nvPicPr>
          <p:cNvPr id="5" name="Resim 4">
            <a:extLst>
              <a:ext uri="{FF2B5EF4-FFF2-40B4-BE49-F238E27FC236}">
                <a16:creationId xmlns:a16="http://schemas.microsoft.com/office/drawing/2014/main" id="{C60C3F76-0ACD-47EC-880B-C6669E04783F}"/>
              </a:ext>
            </a:extLst>
          </p:cNvPr>
          <p:cNvPicPr>
            <a:picLocks noChangeAspect="1"/>
          </p:cNvPicPr>
          <p:nvPr/>
        </p:nvPicPr>
        <p:blipFill>
          <a:blip r:embed="rId2"/>
          <a:stretch>
            <a:fillRect/>
          </a:stretch>
        </p:blipFill>
        <p:spPr>
          <a:xfrm>
            <a:off x="2148669" y="1863801"/>
            <a:ext cx="7894660" cy="4440746"/>
          </a:xfrm>
          <a:prstGeom prst="rect">
            <a:avLst/>
          </a:prstGeom>
        </p:spPr>
      </p:pic>
    </p:spTree>
    <p:extLst>
      <p:ext uri="{BB962C8B-B14F-4D97-AF65-F5344CB8AC3E}">
        <p14:creationId xmlns:p14="http://schemas.microsoft.com/office/powerpoint/2010/main" val="115669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DCA2EC-6229-4951-AAD0-AE1F3F09D9DD}"/>
              </a:ext>
            </a:extLst>
          </p:cNvPr>
          <p:cNvSpPr>
            <a:spLocks noGrp="1"/>
          </p:cNvSpPr>
          <p:nvPr>
            <p:ph type="title"/>
          </p:nvPr>
        </p:nvSpPr>
        <p:spPr>
          <a:xfrm>
            <a:off x="838200" y="365126"/>
            <a:ext cx="10515600" cy="1047216"/>
          </a:xfrm>
        </p:spPr>
        <p:txBody>
          <a:bodyPr/>
          <a:lstStyle/>
          <a:p>
            <a:pPr algn="ctr"/>
            <a:r>
              <a:rPr lang="tr-TR" dirty="0">
                <a:solidFill>
                  <a:srgbClr val="FF0000"/>
                </a:solidFill>
              </a:rPr>
              <a:t>!!!ÖNEMLİ!!!</a:t>
            </a:r>
          </a:p>
        </p:txBody>
      </p:sp>
      <p:sp>
        <p:nvSpPr>
          <p:cNvPr id="3" name="İçerik Yer Tutucusu 2">
            <a:extLst>
              <a:ext uri="{FF2B5EF4-FFF2-40B4-BE49-F238E27FC236}">
                <a16:creationId xmlns:a16="http://schemas.microsoft.com/office/drawing/2014/main" id="{559B1760-1AA6-4363-944B-DEBA8AEF5C94}"/>
              </a:ext>
            </a:extLst>
          </p:cNvPr>
          <p:cNvSpPr>
            <a:spLocks noGrp="1"/>
          </p:cNvSpPr>
          <p:nvPr>
            <p:ph idx="1"/>
          </p:nvPr>
        </p:nvSpPr>
        <p:spPr>
          <a:xfrm>
            <a:off x="751439" y="1825625"/>
            <a:ext cx="10674034" cy="4351338"/>
          </a:xfrm>
        </p:spPr>
        <p:txBody>
          <a:bodyPr/>
          <a:lstStyle/>
          <a:p>
            <a:pPr marL="0" indent="0" algn="just">
              <a:buNone/>
            </a:pPr>
            <a:r>
              <a:rPr lang="tr-TR" dirty="0">
                <a:solidFill>
                  <a:srgbClr val="FF0000"/>
                </a:solidFill>
              </a:rPr>
              <a:t>	Bir kişi KYS sistemine sadece tek bir kişi tarafından eklenebilir yada rol ataması yapılabilir. Eklemeye çalıştığınız personel daha önce başkası tarafından sisteme tanımlandıysa yetki tanımlaması için veya sistemden silinmesi için tanımlama yapan kişiye ulaşılması gerekmektedir. Aksi takdirde kişiye yetki verilemez ve MYSV2 sayfasını açamaz.</a:t>
            </a:r>
          </a:p>
        </p:txBody>
      </p:sp>
    </p:spTree>
    <p:extLst>
      <p:ext uri="{BB962C8B-B14F-4D97-AF65-F5344CB8AC3E}">
        <p14:creationId xmlns:p14="http://schemas.microsoft.com/office/powerpoint/2010/main" val="321574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2D1DC7E-AE78-470E-B21C-622811298A17}"/>
              </a:ext>
            </a:extLst>
          </p:cNvPr>
          <p:cNvPicPr>
            <a:picLocks noChangeAspect="1"/>
          </p:cNvPicPr>
          <p:nvPr/>
        </p:nvPicPr>
        <p:blipFill rotWithShape="1">
          <a:blip r:embed="rId2"/>
          <a:srcRect/>
          <a:stretch/>
        </p:blipFill>
        <p:spPr>
          <a:xfrm>
            <a:off x="0" y="0"/>
            <a:ext cx="12192000" cy="685800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id="{97537FEF-ABE8-4E11-82A3-344C32C96D61}"/>
              </a:ext>
            </a:extLst>
          </p:cNvPr>
          <p:cNvSpPr>
            <a:spLocks noGrp="1"/>
          </p:cNvSpPr>
          <p:nvPr>
            <p:ph type="title"/>
          </p:nvPr>
        </p:nvSpPr>
        <p:spPr>
          <a:xfrm>
            <a:off x="1892174" y="900170"/>
            <a:ext cx="10139881" cy="1336035"/>
          </a:xfrm>
        </p:spPr>
        <p:txBody>
          <a:bodyPr>
            <a:normAutofit fontScale="90000"/>
          </a:bodyPr>
          <a:lstStyle/>
          <a:p>
            <a:pPr algn="just"/>
            <a:r>
              <a:rPr lang="tr-TR" sz="3600" b="1" dirty="0"/>
              <a:t>Sisteme giriş yapıldıktan sonra KYS kısmında UYGULAMAYA GİT  basılır. KYS görünmüyorsa yetkiniz yoktur. Yetkilendirilmeniz gerekir.</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5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0C085D-88CF-4A9E-9F79-B6A4909B0E0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FE50C06-B002-4DB2-8FFA-31D5B5C50F34}"/>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62D5B630-278F-4C99-91EC-814159F2F85B}"/>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247AA378-EF93-42A5-8B75-41F17227EA84}"/>
              </a:ext>
            </a:extLst>
          </p:cNvPr>
          <p:cNvSpPr txBox="1"/>
          <p:nvPr/>
        </p:nvSpPr>
        <p:spPr>
          <a:xfrm>
            <a:off x="2071396" y="2603241"/>
            <a:ext cx="4450702" cy="2585323"/>
          </a:xfrm>
          <a:prstGeom prst="rect">
            <a:avLst/>
          </a:prstGeom>
          <a:noFill/>
        </p:spPr>
        <p:txBody>
          <a:bodyPr wrap="square" rtlCol="0">
            <a:spAutoFit/>
          </a:bodyPr>
          <a:lstStyle/>
          <a:p>
            <a:r>
              <a:rPr lang="tr-TR" dirty="0"/>
              <a:t>KYS uygulama git e  bastıktan sonra açılan bu sayfada, Kullanıcı Yönetimi basılır.</a:t>
            </a:r>
          </a:p>
          <a:p>
            <a:endParaRPr lang="tr-TR" dirty="0"/>
          </a:p>
          <a:p>
            <a:r>
              <a:rPr lang="tr-TR" dirty="0"/>
              <a:t>Eğer yeni kullanıcı ise  «Yeni/Nakil Kullanıcı Tanımlama kısmı seçilir.</a:t>
            </a:r>
          </a:p>
          <a:p>
            <a:endParaRPr lang="tr-TR" dirty="0"/>
          </a:p>
          <a:p>
            <a:r>
              <a:rPr lang="tr-TR" dirty="0"/>
              <a:t>Eğer daha önce kayıt edilmiş kullanıcı ise  Tarafımdan Tanımlananlar kısmına basılarak rol verilecek kişi sorgulanır.</a:t>
            </a:r>
          </a:p>
        </p:txBody>
      </p:sp>
    </p:spTree>
    <p:extLst>
      <p:ext uri="{BB962C8B-B14F-4D97-AF65-F5344CB8AC3E}">
        <p14:creationId xmlns:p14="http://schemas.microsoft.com/office/powerpoint/2010/main" val="87613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51A1E2-F1DA-44B7-9685-F512584C479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88C5A2F-FA8E-43DD-96F6-F76EB8C942A6}"/>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850F2D63-DDD6-4F2E-9AFE-1AADAF66CA7E}"/>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9A1286B2-A934-4C31-9D02-2BE54AE95C3E}"/>
              </a:ext>
            </a:extLst>
          </p:cNvPr>
          <p:cNvSpPr txBox="1"/>
          <p:nvPr/>
        </p:nvSpPr>
        <p:spPr>
          <a:xfrm>
            <a:off x="6242180" y="1996751"/>
            <a:ext cx="5495730" cy="646331"/>
          </a:xfrm>
          <a:prstGeom prst="rect">
            <a:avLst/>
          </a:prstGeom>
          <a:noFill/>
        </p:spPr>
        <p:txBody>
          <a:bodyPr wrap="square" rtlCol="0">
            <a:spAutoFit/>
          </a:bodyPr>
          <a:lstStyle/>
          <a:p>
            <a:r>
              <a:rPr lang="tr-TR" dirty="0"/>
              <a:t>Yeni kullanıcıya ait buradaki bilgiler doldurulacak ve ara tuşuna basılacak.</a:t>
            </a:r>
          </a:p>
        </p:txBody>
      </p:sp>
    </p:spTree>
    <p:extLst>
      <p:ext uri="{BB962C8B-B14F-4D97-AF65-F5344CB8AC3E}">
        <p14:creationId xmlns:p14="http://schemas.microsoft.com/office/powerpoint/2010/main" val="244808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22247B-0474-4DD8-963E-77A2A77EB81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F641FA0-C567-4E09-BA24-D238BD30CD2E}"/>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9FB9E8B8-698F-40F6-8EFA-4D43B27F1A85}"/>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Mürekkep 6">
                <a:extLst>
                  <a:ext uri="{FF2B5EF4-FFF2-40B4-BE49-F238E27FC236}">
                    <a16:creationId xmlns:a16="http://schemas.microsoft.com/office/drawing/2014/main" id="{3ABDEC03-6B3D-468E-A3EC-E44BD7273B37}"/>
                  </a:ext>
                </a:extLst>
              </p14:cNvPr>
              <p14:cNvContentPartPr/>
              <p14:nvPr/>
            </p14:nvContentPartPr>
            <p14:xfrm>
              <a:off x="2308423" y="2587905"/>
              <a:ext cx="525960" cy="101520"/>
            </p14:xfrm>
          </p:contentPart>
        </mc:Choice>
        <mc:Fallback>
          <p:pic>
            <p:nvPicPr>
              <p:cNvPr id="7" name="Mürekkep 6">
                <a:extLst>
                  <a:ext uri="{FF2B5EF4-FFF2-40B4-BE49-F238E27FC236}">
                    <a16:creationId xmlns:a16="http://schemas.microsoft.com/office/drawing/2014/main" id="{3ABDEC03-6B3D-468E-A3EC-E44BD7273B37}"/>
                  </a:ext>
                </a:extLst>
              </p:cNvPr>
              <p:cNvPicPr/>
              <p:nvPr/>
            </p:nvPicPr>
            <p:blipFill>
              <a:blip r:embed="rId4"/>
              <a:stretch>
                <a:fillRect/>
              </a:stretch>
            </p:blipFill>
            <p:spPr>
              <a:xfrm>
                <a:off x="2299423" y="2578905"/>
                <a:ext cx="543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Mürekkep 7">
                <a:extLst>
                  <a:ext uri="{FF2B5EF4-FFF2-40B4-BE49-F238E27FC236}">
                    <a16:creationId xmlns:a16="http://schemas.microsoft.com/office/drawing/2014/main" id="{032F870A-4695-49B0-B51C-988E2A4CE4C2}"/>
                  </a:ext>
                </a:extLst>
              </p14:cNvPr>
              <p14:cNvContentPartPr/>
              <p14:nvPr/>
            </p14:nvContentPartPr>
            <p14:xfrm>
              <a:off x="2290063" y="2597985"/>
              <a:ext cx="598320" cy="18720"/>
            </p14:xfrm>
          </p:contentPart>
        </mc:Choice>
        <mc:Fallback>
          <p:pic>
            <p:nvPicPr>
              <p:cNvPr id="8" name="Mürekkep 7">
                <a:extLst>
                  <a:ext uri="{FF2B5EF4-FFF2-40B4-BE49-F238E27FC236}">
                    <a16:creationId xmlns:a16="http://schemas.microsoft.com/office/drawing/2014/main" id="{032F870A-4695-49B0-B51C-988E2A4CE4C2}"/>
                  </a:ext>
                </a:extLst>
              </p:cNvPr>
              <p:cNvPicPr/>
              <p:nvPr/>
            </p:nvPicPr>
            <p:blipFill>
              <a:blip r:embed="rId6"/>
              <a:stretch>
                <a:fillRect/>
              </a:stretch>
            </p:blipFill>
            <p:spPr>
              <a:xfrm>
                <a:off x="2227423" y="2534985"/>
                <a:ext cx="723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Mürekkep 8">
                <a:extLst>
                  <a:ext uri="{FF2B5EF4-FFF2-40B4-BE49-F238E27FC236}">
                    <a16:creationId xmlns:a16="http://schemas.microsoft.com/office/drawing/2014/main" id="{85577234-33EC-433F-A89D-5E48D4AB56D5}"/>
                  </a:ext>
                </a:extLst>
              </p14:cNvPr>
              <p14:cNvContentPartPr/>
              <p14:nvPr/>
            </p14:nvContentPartPr>
            <p14:xfrm>
              <a:off x="2217703" y="3114585"/>
              <a:ext cx="548640" cy="49320"/>
            </p14:xfrm>
          </p:contentPart>
        </mc:Choice>
        <mc:Fallback>
          <p:pic>
            <p:nvPicPr>
              <p:cNvPr id="9" name="Mürekkep 8">
                <a:extLst>
                  <a:ext uri="{FF2B5EF4-FFF2-40B4-BE49-F238E27FC236}">
                    <a16:creationId xmlns:a16="http://schemas.microsoft.com/office/drawing/2014/main" id="{85577234-33EC-433F-A89D-5E48D4AB56D5}"/>
                  </a:ext>
                </a:extLst>
              </p:cNvPr>
              <p:cNvPicPr/>
              <p:nvPr/>
            </p:nvPicPr>
            <p:blipFill>
              <a:blip r:embed="rId8"/>
              <a:stretch>
                <a:fillRect/>
              </a:stretch>
            </p:blipFill>
            <p:spPr>
              <a:xfrm>
                <a:off x="2154703" y="3051585"/>
                <a:ext cx="674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Mürekkep 9">
                <a:extLst>
                  <a:ext uri="{FF2B5EF4-FFF2-40B4-BE49-F238E27FC236}">
                    <a16:creationId xmlns:a16="http://schemas.microsoft.com/office/drawing/2014/main" id="{BB8E20AB-7E18-49C8-9BF0-C12D1B158685}"/>
                  </a:ext>
                </a:extLst>
              </p14:cNvPr>
              <p14:cNvContentPartPr/>
              <p14:nvPr/>
            </p14:nvContentPartPr>
            <p14:xfrm>
              <a:off x="2308423" y="3683745"/>
              <a:ext cx="308520" cy="10440"/>
            </p14:xfrm>
          </p:contentPart>
        </mc:Choice>
        <mc:Fallback>
          <p:pic>
            <p:nvPicPr>
              <p:cNvPr id="10" name="Mürekkep 9">
                <a:extLst>
                  <a:ext uri="{FF2B5EF4-FFF2-40B4-BE49-F238E27FC236}">
                    <a16:creationId xmlns:a16="http://schemas.microsoft.com/office/drawing/2014/main" id="{BB8E20AB-7E18-49C8-9BF0-C12D1B158685}"/>
                  </a:ext>
                </a:extLst>
              </p:cNvPr>
              <p:cNvPicPr/>
              <p:nvPr/>
            </p:nvPicPr>
            <p:blipFill>
              <a:blip r:embed="rId10"/>
              <a:stretch>
                <a:fillRect/>
              </a:stretch>
            </p:blipFill>
            <p:spPr>
              <a:xfrm>
                <a:off x="2245423" y="3620745"/>
                <a:ext cx="434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Mürekkep 10">
                <a:extLst>
                  <a:ext uri="{FF2B5EF4-FFF2-40B4-BE49-F238E27FC236}">
                    <a16:creationId xmlns:a16="http://schemas.microsoft.com/office/drawing/2014/main" id="{48B0543A-CBEF-46AA-903C-BEA1CD5749F6}"/>
                  </a:ext>
                </a:extLst>
              </p14:cNvPr>
              <p14:cNvContentPartPr/>
              <p14:nvPr/>
            </p14:nvContentPartPr>
            <p14:xfrm>
              <a:off x="2226703" y="3177225"/>
              <a:ext cx="616320" cy="38520"/>
            </p14:xfrm>
          </p:contentPart>
        </mc:Choice>
        <mc:Fallback>
          <p:pic>
            <p:nvPicPr>
              <p:cNvPr id="11" name="Mürekkep 10">
                <a:extLst>
                  <a:ext uri="{FF2B5EF4-FFF2-40B4-BE49-F238E27FC236}">
                    <a16:creationId xmlns:a16="http://schemas.microsoft.com/office/drawing/2014/main" id="{48B0543A-CBEF-46AA-903C-BEA1CD5749F6}"/>
                  </a:ext>
                </a:extLst>
              </p:cNvPr>
              <p:cNvPicPr/>
              <p:nvPr/>
            </p:nvPicPr>
            <p:blipFill>
              <a:blip r:embed="rId12"/>
              <a:stretch>
                <a:fillRect/>
              </a:stretch>
            </p:blipFill>
            <p:spPr>
              <a:xfrm>
                <a:off x="2164063" y="3114585"/>
                <a:ext cx="741960" cy="164160"/>
              </a:xfrm>
              <a:prstGeom prst="rect">
                <a:avLst/>
              </a:prstGeom>
            </p:spPr>
          </p:pic>
        </mc:Fallback>
      </mc:AlternateContent>
      <p:grpSp>
        <p:nvGrpSpPr>
          <p:cNvPr id="18" name="Grup 17">
            <a:extLst>
              <a:ext uri="{FF2B5EF4-FFF2-40B4-BE49-F238E27FC236}">
                <a16:creationId xmlns:a16="http://schemas.microsoft.com/office/drawing/2014/main" id="{3FA47079-B714-41DB-8990-DD537BF74317}"/>
              </a:ext>
            </a:extLst>
          </p:cNvPr>
          <p:cNvGrpSpPr/>
          <p:nvPr/>
        </p:nvGrpSpPr>
        <p:grpSpPr>
          <a:xfrm>
            <a:off x="2244703" y="2543265"/>
            <a:ext cx="1113840" cy="128880"/>
            <a:chOff x="2244703" y="2543265"/>
            <a:chExt cx="1113840" cy="128880"/>
          </a:xfrm>
        </p:grpSpPr>
        <mc:AlternateContent xmlns:mc="http://schemas.openxmlformats.org/markup-compatibility/2006">
          <mc:Choice xmlns:p14="http://schemas.microsoft.com/office/powerpoint/2010/main" Requires="p14">
            <p:contentPart p14:bwMode="auto" r:id="rId13">
              <p14:nvContentPartPr>
                <p14:cNvPr id="12" name="Mürekkep 11">
                  <a:extLst>
                    <a:ext uri="{FF2B5EF4-FFF2-40B4-BE49-F238E27FC236}">
                      <a16:creationId xmlns:a16="http://schemas.microsoft.com/office/drawing/2014/main" id="{A49C4CB3-ADDD-4E76-82EF-11461CF48E99}"/>
                    </a:ext>
                  </a:extLst>
                </p14:cNvPr>
                <p14:cNvContentPartPr/>
                <p14:nvPr/>
              </p14:nvContentPartPr>
              <p14:xfrm>
                <a:off x="2244703" y="2552985"/>
                <a:ext cx="1113840" cy="119160"/>
              </p14:xfrm>
            </p:contentPart>
          </mc:Choice>
          <mc:Fallback>
            <p:pic>
              <p:nvPicPr>
                <p:cNvPr id="12" name="Mürekkep 11">
                  <a:extLst>
                    <a:ext uri="{FF2B5EF4-FFF2-40B4-BE49-F238E27FC236}">
                      <a16:creationId xmlns:a16="http://schemas.microsoft.com/office/drawing/2014/main" id="{A49C4CB3-ADDD-4E76-82EF-11461CF48E99}"/>
                    </a:ext>
                  </a:extLst>
                </p:cNvPr>
                <p:cNvPicPr/>
                <p:nvPr/>
              </p:nvPicPr>
              <p:blipFill>
                <a:blip r:embed="rId14"/>
                <a:stretch>
                  <a:fillRect/>
                </a:stretch>
              </p:blipFill>
              <p:spPr>
                <a:xfrm>
                  <a:off x="2181703" y="2489985"/>
                  <a:ext cx="1239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Mürekkep 12">
                  <a:extLst>
                    <a:ext uri="{FF2B5EF4-FFF2-40B4-BE49-F238E27FC236}">
                      <a16:creationId xmlns:a16="http://schemas.microsoft.com/office/drawing/2014/main" id="{425F788A-EE87-464A-8247-68C9F618FA4B}"/>
                    </a:ext>
                  </a:extLst>
                </p14:cNvPr>
                <p14:cNvContentPartPr/>
                <p14:nvPr/>
              </p14:nvContentPartPr>
              <p14:xfrm>
                <a:off x="2272063" y="2543265"/>
                <a:ext cx="1051560" cy="18000"/>
              </p14:xfrm>
            </p:contentPart>
          </mc:Choice>
          <mc:Fallback>
            <p:pic>
              <p:nvPicPr>
                <p:cNvPr id="13" name="Mürekkep 12">
                  <a:extLst>
                    <a:ext uri="{FF2B5EF4-FFF2-40B4-BE49-F238E27FC236}">
                      <a16:creationId xmlns:a16="http://schemas.microsoft.com/office/drawing/2014/main" id="{425F788A-EE87-464A-8247-68C9F618FA4B}"/>
                    </a:ext>
                  </a:extLst>
                </p:cNvPr>
                <p:cNvPicPr/>
                <p:nvPr/>
              </p:nvPicPr>
              <p:blipFill>
                <a:blip r:embed="rId16"/>
                <a:stretch>
                  <a:fillRect/>
                </a:stretch>
              </p:blipFill>
              <p:spPr>
                <a:xfrm>
                  <a:off x="2209063" y="2480625"/>
                  <a:ext cx="1177200" cy="14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Mürekkep 13">
                <a:extLst>
                  <a:ext uri="{FF2B5EF4-FFF2-40B4-BE49-F238E27FC236}">
                    <a16:creationId xmlns:a16="http://schemas.microsoft.com/office/drawing/2014/main" id="{99989520-8038-4E83-B128-ECB79F3FD7E4}"/>
                  </a:ext>
                </a:extLst>
              </p14:cNvPr>
              <p14:cNvContentPartPr/>
              <p14:nvPr/>
            </p14:nvContentPartPr>
            <p14:xfrm>
              <a:off x="2208703" y="3095145"/>
              <a:ext cx="824760" cy="191880"/>
            </p14:xfrm>
          </p:contentPart>
        </mc:Choice>
        <mc:Fallback>
          <p:pic>
            <p:nvPicPr>
              <p:cNvPr id="14" name="Mürekkep 13">
                <a:extLst>
                  <a:ext uri="{FF2B5EF4-FFF2-40B4-BE49-F238E27FC236}">
                    <a16:creationId xmlns:a16="http://schemas.microsoft.com/office/drawing/2014/main" id="{99989520-8038-4E83-B128-ECB79F3FD7E4}"/>
                  </a:ext>
                </a:extLst>
              </p:cNvPr>
              <p:cNvPicPr/>
              <p:nvPr/>
            </p:nvPicPr>
            <p:blipFill>
              <a:blip r:embed="rId18"/>
              <a:stretch>
                <a:fillRect/>
              </a:stretch>
            </p:blipFill>
            <p:spPr>
              <a:xfrm>
                <a:off x="2146063" y="3032145"/>
                <a:ext cx="950400" cy="317520"/>
              </a:xfrm>
              <a:prstGeom prst="rect">
                <a:avLst/>
              </a:prstGeom>
            </p:spPr>
          </p:pic>
        </mc:Fallback>
      </mc:AlternateContent>
      <p:grpSp>
        <p:nvGrpSpPr>
          <p:cNvPr id="17" name="Grup 16">
            <a:extLst>
              <a:ext uri="{FF2B5EF4-FFF2-40B4-BE49-F238E27FC236}">
                <a16:creationId xmlns:a16="http://schemas.microsoft.com/office/drawing/2014/main" id="{276F2213-2BAF-468B-97D6-621958067657}"/>
              </a:ext>
            </a:extLst>
          </p:cNvPr>
          <p:cNvGrpSpPr/>
          <p:nvPr/>
        </p:nvGrpSpPr>
        <p:grpSpPr>
          <a:xfrm>
            <a:off x="2230663" y="3566745"/>
            <a:ext cx="820800" cy="209880"/>
            <a:chOff x="2230663" y="3566745"/>
            <a:chExt cx="820800" cy="209880"/>
          </a:xfrm>
        </p:grpSpPr>
        <mc:AlternateContent xmlns:mc="http://schemas.openxmlformats.org/markup-compatibility/2006">
          <mc:Choice xmlns:p14="http://schemas.microsoft.com/office/powerpoint/2010/main" Requires="p14">
            <p:contentPart p14:bwMode="auto" r:id="rId19">
              <p14:nvContentPartPr>
                <p14:cNvPr id="15" name="Mürekkep 14">
                  <a:extLst>
                    <a:ext uri="{FF2B5EF4-FFF2-40B4-BE49-F238E27FC236}">
                      <a16:creationId xmlns:a16="http://schemas.microsoft.com/office/drawing/2014/main" id="{C02E6727-17BC-4DF4-BFCB-7D05F5D4DBA3}"/>
                    </a:ext>
                  </a:extLst>
                </p14:cNvPr>
                <p14:cNvContentPartPr/>
                <p14:nvPr/>
              </p14:nvContentPartPr>
              <p14:xfrm>
                <a:off x="2230663" y="3566745"/>
                <a:ext cx="737640" cy="209880"/>
              </p14:xfrm>
            </p:contentPart>
          </mc:Choice>
          <mc:Fallback>
            <p:pic>
              <p:nvPicPr>
                <p:cNvPr id="15" name="Mürekkep 14">
                  <a:extLst>
                    <a:ext uri="{FF2B5EF4-FFF2-40B4-BE49-F238E27FC236}">
                      <a16:creationId xmlns:a16="http://schemas.microsoft.com/office/drawing/2014/main" id="{C02E6727-17BC-4DF4-BFCB-7D05F5D4DBA3}"/>
                    </a:ext>
                  </a:extLst>
                </p:cNvPr>
                <p:cNvPicPr/>
                <p:nvPr/>
              </p:nvPicPr>
              <p:blipFill>
                <a:blip r:embed="rId20"/>
                <a:stretch>
                  <a:fillRect/>
                </a:stretch>
              </p:blipFill>
              <p:spPr>
                <a:xfrm>
                  <a:off x="2167663" y="3503745"/>
                  <a:ext cx="8632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Mürekkep 15">
                  <a:extLst>
                    <a:ext uri="{FF2B5EF4-FFF2-40B4-BE49-F238E27FC236}">
                      <a16:creationId xmlns:a16="http://schemas.microsoft.com/office/drawing/2014/main" id="{B2705219-FBA5-4399-866A-B7302250721E}"/>
                    </a:ext>
                  </a:extLst>
                </p14:cNvPr>
                <p14:cNvContentPartPr/>
                <p14:nvPr/>
              </p14:nvContentPartPr>
              <p14:xfrm>
                <a:off x="2245063" y="3566745"/>
                <a:ext cx="806400" cy="154800"/>
              </p14:xfrm>
            </p:contentPart>
          </mc:Choice>
          <mc:Fallback>
            <p:pic>
              <p:nvPicPr>
                <p:cNvPr id="16" name="Mürekkep 15">
                  <a:extLst>
                    <a:ext uri="{FF2B5EF4-FFF2-40B4-BE49-F238E27FC236}">
                      <a16:creationId xmlns:a16="http://schemas.microsoft.com/office/drawing/2014/main" id="{B2705219-FBA5-4399-866A-B7302250721E}"/>
                    </a:ext>
                  </a:extLst>
                </p:cNvPr>
                <p:cNvPicPr/>
                <p:nvPr/>
              </p:nvPicPr>
              <p:blipFill>
                <a:blip r:embed="rId22"/>
                <a:stretch>
                  <a:fillRect/>
                </a:stretch>
              </p:blipFill>
              <p:spPr>
                <a:xfrm>
                  <a:off x="2182063" y="3503745"/>
                  <a:ext cx="932040" cy="280440"/>
                </a:xfrm>
                <a:prstGeom prst="rect">
                  <a:avLst/>
                </a:prstGeom>
              </p:spPr>
            </p:pic>
          </mc:Fallback>
        </mc:AlternateContent>
      </p:grpSp>
      <p:sp>
        <p:nvSpPr>
          <p:cNvPr id="19" name="Metin kutusu 18">
            <a:extLst>
              <a:ext uri="{FF2B5EF4-FFF2-40B4-BE49-F238E27FC236}">
                <a16:creationId xmlns:a16="http://schemas.microsoft.com/office/drawing/2014/main" id="{9F8E6F0B-D98A-4C63-8126-925E74202A82}"/>
              </a:ext>
            </a:extLst>
          </p:cNvPr>
          <p:cNvSpPr txBox="1"/>
          <p:nvPr/>
        </p:nvSpPr>
        <p:spPr>
          <a:xfrm>
            <a:off x="8845236" y="2435382"/>
            <a:ext cx="2906162" cy="1754326"/>
          </a:xfrm>
          <a:prstGeom prst="rect">
            <a:avLst/>
          </a:prstGeom>
          <a:noFill/>
        </p:spPr>
        <p:txBody>
          <a:bodyPr wrap="square" rtlCol="0">
            <a:spAutoFit/>
          </a:bodyPr>
          <a:lstStyle/>
          <a:p>
            <a:r>
              <a:rPr lang="tr-TR" dirty="0"/>
              <a:t>Eposta adresi zorunludur. Doğru girilmezse onay mailine ulaşamazsınız.</a:t>
            </a:r>
          </a:p>
          <a:p>
            <a:endParaRPr lang="tr-TR" dirty="0"/>
          </a:p>
          <a:p>
            <a:r>
              <a:rPr lang="tr-TR" dirty="0"/>
              <a:t>Kullanıcı Tipi KAMU seçilecek.</a:t>
            </a:r>
          </a:p>
        </p:txBody>
      </p:sp>
      <p:sp>
        <p:nvSpPr>
          <p:cNvPr id="20" name="Metin kutusu 19">
            <a:extLst>
              <a:ext uri="{FF2B5EF4-FFF2-40B4-BE49-F238E27FC236}">
                <a16:creationId xmlns:a16="http://schemas.microsoft.com/office/drawing/2014/main" id="{E864BA57-E086-48BA-BAA4-B42AD508C382}"/>
              </a:ext>
            </a:extLst>
          </p:cNvPr>
          <p:cNvSpPr txBox="1"/>
          <p:nvPr/>
        </p:nvSpPr>
        <p:spPr>
          <a:xfrm>
            <a:off x="2208703" y="5051834"/>
            <a:ext cx="4988802" cy="646331"/>
          </a:xfrm>
          <a:prstGeom prst="rect">
            <a:avLst/>
          </a:prstGeom>
          <a:noFill/>
        </p:spPr>
        <p:txBody>
          <a:bodyPr wrap="square" rtlCol="0">
            <a:spAutoFit/>
          </a:bodyPr>
          <a:lstStyle/>
          <a:p>
            <a:r>
              <a:rPr lang="tr-TR" dirty="0"/>
              <a:t>Ekle basıldıktan sonra girilen mail adresine onay maili gelecektir. Onaylama yapılmalıdır.</a:t>
            </a:r>
          </a:p>
        </p:txBody>
      </p:sp>
    </p:spTree>
    <p:extLst>
      <p:ext uri="{BB962C8B-B14F-4D97-AF65-F5344CB8AC3E}">
        <p14:creationId xmlns:p14="http://schemas.microsoft.com/office/powerpoint/2010/main" val="406298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A7A48-B2CF-42E7-A801-45B837ED729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9D356EA-0847-48BF-8F13-06755C5ED689}"/>
              </a:ext>
            </a:extLst>
          </p:cNvPr>
          <p:cNvSpPr>
            <a:spLocks noGrp="1"/>
          </p:cNvSpPr>
          <p:nvPr>
            <p:ph idx="1"/>
          </p:nvPr>
        </p:nvSpPr>
        <p:spPr/>
        <p:txBody>
          <a:bodyPr/>
          <a:lstStyle/>
          <a:p>
            <a:endParaRPr lang="tr-TR"/>
          </a:p>
        </p:txBody>
      </p:sp>
      <p:pic>
        <p:nvPicPr>
          <p:cNvPr id="7" name="Resim 6">
            <a:extLst>
              <a:ext uri="{FF2B5EF4-FFF2-40B4-BE49-F238E27FC236}">
                <a16:creationId xmlns:a16="http://schemas.microsoft.com/office/drawing/2014/main" id="{582F4B11-4F7E-4DD6-AAF3-4B2D9CB9AB51}"/>
              </a:ext>
            </a:extLst>
          </p:cNvPr>
          <p:cNvPicPr>
            <a:picLocks noChangeAspect="1"/>
          </p:cNvPicPr>
          <p:nvPr/>
        </p:nvPicPr>
        <p:blipFill>
          <a:blip r:embed="rId2"/>
          <a:stretch>
            <a:fillRect/>
          </a:stretch>
        </p:blipFill>
        <p:spPr>
          <a:xfrm>
            <a:off x="349702" y="0"/>
            <a:ext cx="11492596" cy="6858000"/>
          </a:xfrm>
          <a:prstGeom prst="rect">
            <a:avLst/>
          </a:prstGeom>
        </p:spPr>
      </p:pic>
    </p:spTree>
    <p:extLst>
      <p:ext uri="{BB962C8B-B14F-4D97-AF65-F5344CB8AC3E}">
        <p14:creationId xmlns:p14="http://schemas.microsoft.com/office/powerpoint/2010/main" val="373802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018FA-50B4-483F-BA1B-9CD3019827D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1D1D9AE-DCAB-4931-B057-CEE8033B8C8C}"/>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0E687009-ABAA-4B5C-A0B5-A60C85DA6CDE}"/>
              </a:ext>
            </a:extLst>
          </p:cNvPr>
          <p:cNvPicPr>
            <a:picLocks noChangeAspect="1"/>
          </p:cNvPicPr>
          <p:nvPr/>
        </p:nvPicPr>
        <p:blipFill>
          <a:blip r:embed="rId2"/>
          <a:stretch>
            <a:fillRect/>
          </a:stretch>
        </p:blipFill>
        <p:spPr>
          <a:xfrm>
            <a:off x="0" y="342700"/>
            <a:ext cx="12192000" cy="6172599"/>
          </a:xfrm>
          <a:prstGeom prst="rect">
            <a:avLst/>
          </a:prstGeom>
        </p:spPr>
      </p:pic>
      <p:sp>
        <p:nvSpPr>
          <p:cNvPr id="7" name="Metin kutusu 6">
            <a:extLst>
              <a:ext uri="{FF2B5EF4-FFF2-40B4-BE49-F238E27FC236}">
                <a16:creationId xmlns:a16="http://schemas.microsoft.com/office/drawing/2014/main" id="{9A05838D-AE01-4DDC-97E2-79003C07D0A3}"/>
              </a:ext>
            </a:extLst>
          </p:cNvPr>
          <p:cNvSpPr txBox="1"/>
          <p:nvPr/>
        </p:nvSpPr>
        <p:spPr>
          <a:xfrm>
            <a:off x="2100405" y="1394234"/>
            <a:ext cx="2806574" cy="3416320"/>
          </a:xfrm>
          <a:prstGeom prst="rect">
            <a:avLst/>
          </a:prstGeom>
          <a:noFill/>
        </p:spPr>
        <p:txBody>
          <a:bodyPr wrap="square" rtlCol="0">
            <a:spAutoFit/>
          </a:bodyPr>
          <a:lstStyle/>
          <a:p>
            <a:r>
              <a:rPr lang="tr-TR" sz="2400" dirty="0"/>
              <a:t>Kaydet butonuna bastıktan sonra, yetki verecek kişi kendi sistemine girecek ve Kullanıcı Yönetimi kısmında Tarafımdan Tanımlananlara basacak.</a:t>
            </a:r>
          </a:p>
        </p:txBody>
      </p:sp>
    </p:spTree>
    <p:extLst>
      <p:ext uri="{BB962C8B-B14F-4D97-AF65-F5344CB8AC3E}">
        <p14:creationId xmlns:p14="http://schemas.microsoft.com/office/powerpoint/2010/main" val="380725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8219FB9-ECBA-43B8-B88A-DE659B419CBF}"/>
              </a:ext>
            </a:extLst>
          </p:cNvPr>
          <p:cNvPicPr>
            <a:picLocks noChangeAspect="1"/>
          </p:cNvPicPr>
          <p:nvPr/>
        </p:nvPicPr>
        <p:blipFill>
          <a:blip r:embed="rId2"/>
          <a:stretch>
            <a:fillRect/>
          </a:stretch>
        </p:blipFill>
        <p:spPr>
          <a:xfrm>
            <a:off x="838200" y="511830"/>
            <a:ext cx="10515600" cy="4584038"/>
          </a:xfrm>
          <a:prstGeom prst="rect">
            <a:avLst/>
          </a:prstGeom>
        </p:spPr>
      </p:pic>
      <p:sp>
        <p:nvSpPr>
          <p:cNvPr id="6" name="Metin kutusu 5">
            <a:extLst>
              <a:ext uri="{FF2B5EF4-FFF2-40B4-BE49-F238E27FC236}">
                <a16:creationId xmlns:a16="http://schemas.microsoft.com/office/drawing/2014/main" id="{6FB1297E-8B74-4BC3-8784-D4D853476BC7}"/>
              </a:ext>
            </a:extLst>
          </p:cNvPr>
          <p:cNvSpPr txBox="1"/>
          <p:nvPr/>
        </p:nvSpPr>
        <p:spPr>
          <a:xfrm>
            <a:off x="1119673" y="5243804"/>
            <a:ext cx="9349273" cy="923330"/>
          </a:xfrm>
          <a:prstGeom prst="rect">
            <a:avLst/>
          </a:prstGeom>
          <a:noFill/>
        </p:spPr>
        <p:txBody>
          <a:bodyPr wrap="square" rtlCol="0">
            <a:spAutoFit/>
          </a:bodyPr>
          <a:lstStyle/>
          <a:p>
            <a:r>
              <a:rPr lang="tr-TR" dirty="0"/>
              <a:t>Tanımlanan kullanıcı, belirtmiş olduğu eposta adresine gelen eposta ile onaylama yaptıktan sonra, Harcama Yetkilisi tekrar KYS sistemine girecek, Kullanıcı Yönetimi, Tarafımdan Tanımlananlar kısmına gelerek tanımladığı kullanıcıyı seçecek. Yeşil renkli Yeni rol ata kısmına basacak. </a:t>
            </a:r>
          </a:p>
        </p:txBody>
      </p:sp>
    </p:spTree>
    <p:extLst>
      <p:ext uri="{BB962C8B-B14F-4D97-AF65-F5344CB8AC3E}">
        <p14:creationId xmlns:p14="http://schemas.microsoft.com/office/powerpoint/2010/main" val="272332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45D3F0-0A02-4AD7-88FE-97A102174A0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7DF8912-58C4-44D6-9D5B-7E54393B985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0232CBD0-6FD4-4863-822A-93A2D9DA42C2}"/>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D3408FA6-D0B2-4FFE-BD03-CF2BC339140D}"/>
              </a:ext>
            </a:extLst>
          </p:cNvPr>
          <p:cNvSpPr txBox="1"/>
          <p:nvPr/>
        </p:nvSpPr>
        <p:spPr>
          <a:xfrm>
            <a:off x="7135586" y="1866026"/>
            <a:ext cx="4630316" cy="2585323"/>
          </a:xfrm>
          <a:prstGeom prst="rect">
            <a:avLst/>
          </a:prstGeom>
          <a:noFill/>
        </p:spPr>
        <p:txBody>
          <a:bodyPr wrap="square" rtlCol="0">
            <a:spAutoFit/>
          </a:bodyPr>
          <a:lstStyle/>
          <a:p>
            <a:r>
              <a:rPr lang="tr-TR" dirty="0"/>
              <a:t>Harcama birimi, bulundukları birim olarak seçim yapılacak.</a:t>
            </a:r>
          </a:p>
          <a:p>
            <a:endParaRPr lang="tr-TR" dirty="0"/>
          </a:p>
          <a:p>
            <a:r>
              <a:rPr lang="tr-TR" dirty="0"/>
              <a:t>Uygulama Adı: MYSV2 </a:t>
            </a:r>
          </a:p>
          <a:p>
            <a:endParaRPr lang="tr-TR" dirty="0"/>
          </a:p>
          <a:p>
            <a:r>
              <a:rPr lang="tr-TR" dirty="0"/>
              <a:t>ROL: Proje yürütücüleri için : Harcama Yetkilisi</a:t>
            </a:r>
          </a:p>
          <a:p>
            <a:r>
              <a:rPr lang="tr-TR" dirty="0"/>
              <a:t>Onun dışındakiler için: Gerçekleştirme Görevlisi</a:t>
            </a:r>
          </a:p>
          <a:p>
            <a:endParaRPr lang="tr-TR" dirty="0"/>
          </a:p>
          <a:p>
            <a:r>
              <a:rPr lang="tr-TR" dirty="0"/>
              <a:t>Seçilerek Rol Tanımla butonuna basılır.         </a:t>
            </a:r>
          </a:p>
        </p:txBody>
      </p:sp>
    </p:spTree>
    <p:extLst>
      <p:ext uri="{BB962C8B-B14F-4D97-AF65-F5344CB8AC3E}">
        <p14:creationId xmlns:p14="http://schemas.microsoft.com/office/powerpoint/2010/main" val="28803047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259</Words>
  <Application>Microsoft Office PowerPoint</Application>
  <PresentationFormat>Geniş ekran</PresentationFormat>
  <Paragraphs>25</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Harcama Birimlerince Yapılacak Yetkilendirme İşlemleri</vt:lpstr>
      <vt:lpstr>Sisteme giriş yapıldıktan sonra KYS kısmında UYGULAMAYA GİT  basılır. KYS görünmüyorsa yetkiniz yoktur. Yetkilendirilmeniz gerekir.</vt:lpstr>
      <vt:lpstr>PowerPoint Sunusu</vt:lpstr>
      <vt:lpstr>PowerPoint Sunusu</vt:lpstr>
      <vt:lpstr>PowerPoint Sunusu</vt:lpstr>
      <vt:lpstr>PowerPoint Sunusu</vt:lpstr>
      <vt:lpstr>PowerPoint Sunusu</vt:lpstr>
      <vt:lpstr>PowerPoint Sunusu</vt:lpstr>
      <vt:lpstr>PowerPoint Sunusu</vt:lpstr>
      <vt:lpstr>!!!ÖNEMLİ!!!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Harcama Birimlerince Yapılacak Yetkilendirme İşlemleri</dc:title>
  <dc:creator>emre aktas</dc:creator>
  <cp:lastModifiedBy>emre aktas</cp:lastModifiedBy>
  <cp:revision>4</cp:revision>
  <dcterms:created xsi:type="dcterms:W3CDTF">2022-03-02T08:53:05Z</dcterms:created>
  <dcterms:modified xsi:type="dcterms:W3CDTF">2022-03-02T11:42:17Z</dcterms:modified>
</cp:coreProperties>
</file>