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312" r:id="rId3"/>
    <p:sldId id="363" r:id="rId4"/>
    <p:sldId id="364" r:id="rId5"/>
    <p:sldId id="365" r:id="rId6"/>
    <p:sldId id="366" r:id="rId7"/>
    <p:sldId id="367" r:id="rId8"/>
    <p:sldId id="368" r:id="rId9"/>
    <p:sldId id="373" r:id="rId10"/>
    <p:sldId id="374" r:id="rId11"/>
    <p:sldId id="375" r:id="rId12"/>
    <p:sldId id="389" r:id="rId13"/>
    <p:sldId id="406" r:id="rId14"/>
    <p:sldId id="390" r:id="rId15"/>
    <p:sldId id="391" r:id="rId16"/>
    <p:sldId id="395" r:id="rId17"/>
    <p:sldId id="393" r:id="rId18"/>
    <p:sldId id="394" r:id="rId19"/>
    <p:sldId id="397" r:id="rId20"/>
    <p:sldId id="396" r:id="rId21"/>
    <p:sldId id="398" r:id="rId22"/>
    <p:sldId id="399" r:id="rId23"/>
    <p:sldId id="400" r:id="rId24"/>
    <p:sldId id="401" r:id="rId25"/>
    <p:sldId id="407" r:id="rId26"/>
    <p:sldId id="369" r:id="rId27"/>
    <p:sldId id="405" r:id="rId28"/>
    <p:sldId id="370" r:id="rId29"/>
    <p:sldId id="408" r:id="rId30"/>
    <p:sldId id="409" r:id="rId31"/>
    <p:sldId id="423" r:id="rId32"/>
    <p:sldId id="425" r:id="rId33"/>
    <p:sldId id="424" r:id="rId34"/>
    <p:sldId id="426" r:id="rId35"/>
    <p:sldId id="427" r:id="rId36"/>
    <p:sldId id="428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377" r:id="rId50"/>
    <p:sldId id="378" r:id="rId51"/>
    <p:sldId id="379" r:id="rId52"/>
    <p:sldId id="384" r:id="rId53"/>
    <p:sldId id="385" r:id="rId54"/>
    <p:sldId id="386" r:id="rId55"/>
    <p:sldId id="388" r:id="rId56"/>
    <p:sldId id="387" r:id="rId57"/>
    <p:sldId id="352" r:id="rId58"/>
    <p:sldId id="314" r:id="rId59"/>
    <p:sldId id="403" r:id="rId60"/>
    <p:sldId id="404" r:id="rId61"/>
    <p:sldId id="311" r:id="rId62"/>
    <p:sldId id="372" r:id="rId63"/>
    <p:sldId id="310" r:id="rId64"/>
    <p:sldId id="280" r:id="rId65"/>
  </p:sldIdLst>
  <p:sldSz cx="12192000" cy="6858000"/>
  <p:notesSz cx="6858000" cy="9144000"/>
  <p:custDataLst>
    <p:tags r:id="rId67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drettin Gölcügezli" initials="SG" lastIdx="1" clrIdx="0">
    <p:extLst>
      <p:ext uri="{19B8F6BF-5375-455C-9EA6-DF929625EA0E}">
        <p15:presenceInfo xmlns:p15="http://schemas.microsoft.com/office/powerpoint/2012/main" userId="2bc74c410d650b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44442-04D3-45E8-9AF8-0F48D8694E9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397AB4D-807C-4895-9F79-38B63E172E7B}">
      <dgm:prSet phldrT="[Metin]"/>
      <dgm:spPr/>
      <dgm:t>
        <a:bodyPr/>
        <a:lstStyle/>
        <a:p>
          <a:r>
            <a:rPr lang="tr-TR" dirty="0"/>
            <a:t>ARDEB</a:t>
          </a:r>
        </a:p>
      </dgm:t>
    </dgm:pt>
    <dgm:pt modelId="{CAB4BD4A-181D-468D-8CC6-57F9CAA42686}" type="parTrans" cxnId="{F64546E1-FF7E-4CDE-88D5-DEFB49A615D3}">
      <dgm:prSet/>
      <dgm:spPr/>
      <dgm:t>
        <a:bodyPr/>
        <a:lstStyle/>
        <a:p>
          <a:endParaRPr lang="tr-TR"/>
        </a:p>
      </dgm:t>
    </dgm:pt>
    <dgm:pt modelId="{0F11348F-E8CE-4849-A98C-45573614A128}" type="sibTrans" cxnId="{F64546E1-FF7E-4CDE-88D5-DEFB49A615D3}">
      <dgm:prSet/>
      <dgm:spPr/>
      <dgm:t>
        <a:bodyPr/>
        <a:lstStyle/>
        <a:p>
          <a:endParaRPr lang="tr-TR"/>
        </a:p>
      </dgm:t>
    </dgm:pt>
    <dgm:pt modelId="{8619D474-7459-486B-8BB9-98143BC796E5}">
      <dgm:prSet phldrT="[Metin]"/>
      <dgm:spPr/>
      <dgm:t>
        <a:bodyPr/>
        <a:lstStyle/>
        <a:p>
          <a:r>
            <a:rPr lang="tr-TR" dirty="0"/>
            <a:t>TEYDEB</a:t>
          </a:r>
        </a:p>
      </dgm:t>
    </dgm:pt>
    <dgm:pt modelId="{2E20C5E0-CC62-4253-95B6-65FD1A713B10}" type="parTrans" cxnId="{620CF248-3E27-48B8-B22E-B3D804569CC6}">
      <dgm:prSet/>
      <dgm:spPr/>
      <dgm:t>
        <a:bodyPr/>
        <a:lstStyle/>
        <a:p>
          <a:endParaRPr lang="tr-TR"/>
        </a:p>
      </dgm:t>
    </dgm:pt>
    <dgm:pt modelId="{6A5BC7CB-7184-40B8-A2EC-7EF2A8C31508}" type="sibTrans" cxnId="{620CF248-3E27-48B8-B22E-B3D804569CC6}">
      <dgm:prSet/>
      <dgm:spPr/>
      <dgm:t>
        <a:bodyPr/>
        <a:lstStyle/>
        <a:p>
          <a:endParaRPr lang="tr-TR"/>
        </a:p>
      </dgm:t>
    </dgm:pt>
    <dgm:pt modelId="{A35C71F8-5484-4240-99B7-11D86C3E70EE}">
      <dgm:prSet phldrT="[Metin]"/>
      <dgm:spPr/>
      <dgm:t>
        <a:bodyPr/>
        <a:lstStyle/>
        <a:p>
          <a:r>
            <a:rPr lang="tr-TR" dirty="0"/>
            <a:t>BİDEB</a:t>
          </a:r>
        </a:p>
      </dgm:t>
    </dgm:pt>
    <dgm:pt modelId="{A7316260-FAC6-4788-A6D7-9207CCCBE4F5}" type="parTrans" cxnId="{BAFC4E7F-1AFC-4FD6-B071-D3323D8D6FC9}">
      <dgm:prSet/>
      <dgm:spPr/>
      <dgm:t>
        <a:bodyPr/>
        <a:lstStyle/>
        <a:p>
          <a:endParaRPr lang="tr-TR"/>
        </a:p>
      </dgm:t>
    </dgm:pt>
    <dgm:pt modelId="{7DD546C4-1CFB-4F1F-A4EB-0A85BED915E7}" type="sibTrans" cxnId="{BAFC4E7F-1AFC-4FD6-B071-D3323D8D6FC9}">
      <dgm:prSet/>
      <dgm:spPr/>
      <dgm:t>
        <a:bodyPr/>
        <a:lstStyle/>
        <a:p>
          <a:endParaRPr lang="tr-TR"/>
        </a:p>
      </dgm:t>
    </dgm:pt>
    <dgm:pt modelId="{3F2D3901-F381-4802-A312-4B6F86329DF8}">
      <dgm:prSet phldrT="[Metin]"/>
      <dgm:spPr/>
      <dgm:t>
        <a:bodyPr/>
        <a:lstStyle/>
        <a:p>
          <a:r>
            <a:rPr lang="tr-TR" dirty="0"/>
            <a:t>BİTO</a:t>
          </a:r>
        </a:p>
      </dgm:t>
    </dgm:pt>
    <dgm:pt modelId="{49F88DD2-219F-4C0A-A180-166CB7C56D93}" type="parTrans" cxnId="{DF52C040-480F-466D-AAF5-8DD4179CA98E}">
      <dgm:prSet/>
      <dgm:spPr/>
      <dgm:t>
        <a:bodyPr/>
        <a:lstStyle/>
        <a:p>
          <a:endParaRPr lang="tr-TR"/>
        </a:p>
      </dgm:t>
    </dgm:pt>
    <dgm:pt modelId="{7859397C-B5C0-4F01-9DF2-06A3CC47B92E}" type="sibTrans" cxnId="{DF52C040-480F-466D-AAF5-8DD4179CA98E}">
      <dgm:prSet/>
      <dgm:spPr/>
      <dgm:t>
        <a:bodyPr/>
        <a:lstStyle/>
        <a:p>
          <a:endParaRPr lang="tr-TR"/>
        </a:p>
      </dgm:t>
    </dgm:pt>
    <dgm:pt modelId="{50F813D2-7A5F-4D01-BAE3-2B9E87D8EB3E}">
      <dgm:prSet phldrT="[Metin]"/>
      <dgm:spPr/>
      <dgm:t>
        <a:bodyPr/>
        <a:lstStyle/>
        <a:p>
          <a:r>
            <a:rPr lang="tr-TR" dirty="0"/>
            <a:t>UİDB</a:t>
          </a:r>
        </a:p>
      </dgm:t>
    </dgm:pt>
    <dgm:pt modelId="{BE216DBD-C010-417D-83A5-DD4AB1EFFEE6}" type="parTrans" cxnId="{4FEEE19C-D3FF-4370-9B63-8A1EDEBA60A3}">
      <dgm:prSet/>
      <dgm:spPr/>
      <dgm:t>
        <a:bodyPr/>
        <a:lstStyle/>
        <a:p>
          <a:endParaRPr lang="tr-TR"/>
        </a:p>
      </dgm:t>
    </dgm:pt>
    <dgm:pt modelId="{813118C6-A9E8-4C2C-9FA0-7C3D2B6C847B}" type="sibTrans" cxnId="{4FEEE19C-D3FF-4370-9B63-8A1EDEBA60A3}">
      <dgm:prSet/>
      <dgm:spPr/>
      <dgm:t>
        <a:bodyPr/>
        <a:lstStyle/>
        <a:p>
          <a:endParaRPr lang="tr-TR"/>
        </a:p>
      </dgm:t>
    </dgm:pt>
    <dgm:pt modelId="{26D33B5E-F3DD-451E-B6DB-F8AC7A1D39AC}" type="pres">
      <dgm:prSet presAssocID="{4D944442-04D3-45E8-9AF8-0F48D8694E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900B969-7221-4C95-A44C-877896A55F41}" type="pres">
      <dgm:prSet presAssocID="{C397AB4D-807C-4895-9F79-38B63E172E7B}" presName="hierRoot1" presStyleCnt="0">
        <dgm:presLayoutVars>
          <dgm:hierBranch val="init"/>
        </dgm:presLayoutVars>
      </dgm:prSet>
      <dgm:spPr/>
    </dgm:pt>
    <dgm:pt modelId="{E00B9995-C637-4578-8DB2-AC81701C08E9}" type="pres">
      <dgm:prSet presAssocID="{C397AB4D-807C-4895-9F79-38B63E172E7B}" presName="rootComposite1" presStyleCnt="0"/>
      <dgm:spPr/>
    </dgm:pt>
    <dgm:pt modelId="{1809C5DC-B14E-42CE-8E65-B18FCB56AC61}" type="pres">
      <dgm:prSet presAssocID="{C397AB4D-807C-4895-9F79-38B63E172E7B}" presName="rootText1" presStyleLbl="node0" presStyleIdx="0" presStyleCnt="5">
        <dgm:presLayoutVars>
          <dgm:chPref val="3"/>
        </dgm:presLayoutVars>
      </dgm:prSet>
      <dgm:spPr/>
    </dgm:pt>
    <dgm:pt modelId="{849FE465-E78B-4785-BD66-53230C62653A}" type="pres">
      <dgm:prSet presAssocID="{C397AB4D-807C-4895-9F79-38B63E172E7B}" presName="rootConnector1" presStyleLbl="node1" presStyleIdx="0" presStyleCnt="0"/>
      <dgm:spPr/>
    </dgm:pt>
    <dgm:pt modelId="{5ED9DFAF-AC3E-4D52-9498-05B909051A13}" type="pres">
      <dgm:prSet presAssocID="{C397AB4D-807C-4895-9F79-38B63E172E7B}" presName="hierChild2" presStyleCnt="0"/>
      <dgm:spPr/>
    </dgm:pt>
    <dgm:pt modelId="{99BC4D9F-D224-48A2-AE78-6F6D7E57246C}" type="pres">
      <dgm:prSet presAssocID="{C397AB4D-807C-4895-9F79-38B63E172E7B}" presName="hierChild3" presStyleCnt="0"/>
      <dgm:spPr/>
    </dgm:pt>
    <dgm:pt modelId="{901526BD-9AAF-47F5-9360-BDF74993D9BB}" type="pres">
      <dgm:prSet presAssocID="{8619D474-7459-486B-8BB9-98143BC796E5}" presName="hierRoot1" presStyleCnt="0">
        <dgm:presLayoutVars>
          <dgm:hierBranch val="init"/>
        </dgm:presLayoutVars>
      </dgm:prSet>
      <dgm:spPr/>
    </dgm:pt>
    <dgm:pt modelId="{39DB33B0-21F3-4CF9-8C26-AB746E46FECC}" type="pres">
      <dgm:prSet presAssocID="{8619D474-7459-486B-8BB9-98143BC796E5}" presName="rootComposite1" presStyleCnt="0"/>
      <dgm:spPr/>
    </dgm:pt>
    <dgm:pt modelId="{7ADB3D72-3A25-40FC-A571-AE0BBD44315C}" type="pres">
      <dgm:prSet presAssocID="{8619D474-7459-486B-8BB9-98143BC796E5}" presName="rootText1" presStyleLbl="node0" presStyleIdx="1" presStyleCnt="5">
        <dgm:presLayoutVars>
          <dgm:chPref val="3"/>
        </dgm:presLayoutVars>
      </dgm:prSet>
      <dgm:spPr/>
    </dgm:pt>
    <dgm:pt modelId="{0B6AFC2C-78CA-4BA1-91F4-34F036A6D3CE}" type="pres">
      <dgm:prSet presAssocID="{8619D474-7459-486B-8BB9-98143BC796E5}" presName="rootConnector1" presStyleLbl="node1" presStyleIdx="0" presStyleCnt="0"/>
      <dgm:spPr/>
    </dgm:pt>
    <dgm:pt modelId="{E2E93A3B-5089-4330-A6B8-5FA7CB4375BC}" type="pres">
      <dgm:prSet presAssocID="{8619D474-7459-486B-8BB9-98143BC796E5}" presName="hierChild2" presStyleCnt="0"/>
      <dgm:spPr/>
    </dgm:pt>
    <dgm:pt modelId="{E89F8B36-9D57-4139-B8A4-9A18587F61C8}" type="pres">
      <dgm:prSet presAssocID="{8619D474-7459-486B-8BB9-98143BC796E5}" presName="hierChild3" presStyleCnt="0"/>
      <dgm:spPr/>
    </dgm:pt>
    <dgm:pt modelId="{2072677F-86A9-47C3-89E8-B92533155023}" type="pres">
      <dgm:prSet presAssocID="{A35C71F8-5484-4240-99B7-11D86C3E70EE}" presName="hierRoot1" presStyleCnt="0">
        <dgm:presLayoutVars>
          <dgm:hierBranch val="init"/>
        </dgm:presLayoutVars>
      </dgm:prSet>
      <dgm:spPr/>
    </dgm:pt>
    <dgm:pt modelId="{6A173212-2252-4572-8B6F-0F3FB93A662B}" type="pres">
      <dgm:prSet presAssocID="{A35C71F8-5484-4240-99B7-11D86C3E70EE}" presName="rootComposite1" presStyleCnt="0"/>
      <dgm:spPr/>
    </dgm:pt>
    <dgm:pt modelId="{564BED80-95D5-49BE-9021-1ACD428494EE}" type="pres">
      <dgm:prSet presAssocID="{A35C71F8-5484-4240-99B7-11D86C3E70EE}" presName="rootText1" presStyleLbl="node0" presStyleIdx="2" presStyleCnt="5">
        <dgm:presLayoutVars>
          <dgm:chPref val="3"/>
        </dgm:presLayoutVars>
      </dgm:prSet>
      <dgm:spPr/>
    </dgm:pt>
    <dgm:pt modelId="{9984644D-A92D-4C15-A657-6B9C47A06A03}" type="pres">
      <dgm:prSet presAssocID="{A35C71F8-5484-4240-99B7-11D86C3E70EE}" presName="rootConnector1" presStyleLbl="node1" presStyleIdx="0" presStyleCnt="0"/>
      <dgm:spPr/>
    </dgm:pt>
    <dgm:pt modelId="{E97A0E06-6806-4351-B783-2E7BA8E2F979}" type="pres">
      <dgm:prSet presAssocID="{A35C71F8-5484-4240-99B7-11D86C3E70EE}" presName="hierChild2" presStyleCnt="0"/>
      <dgm:spPr/>
    </dgm:pt>
    <dgm:pt modelId="{4F5A4B60-889E-48CE-A445-FBA0112FFC1A}" type="pres">
      <dgm:prSet presAssocID="{A35C71F8-5484-4240-99B7-11D86C3E70EE}" presName="hierChild3" presStyleCnt="0"/>
      <dgm:spPr/>
    </dgm:pt>
    <dgm:pt modelId="{642A3666-0EB2-4780-99C3-D1936BAE1249}" type="pres">
      <dgm:prSet presAssocID="{3F2D3901-F381-4802-A312-4B6F86329DF8}" presName="hierRoot1" presStyleCnt="0">
        <dgm:presLayoutVars>
          <dgm:hierBranch val="init"/>
        </dgm:presLayoutVars>
      </dgm:prSet>
      <dgm:spPr/>
    </dgm:pt>
    <dgm:pt modelId="{19294FA2-6A59-4325-A1B5-ABEEE6B14A66}" type="pres">
      <dgm:prSet presAssocID="{3F2D3901-F381-4802-A312-4B6F86329DF8}" presName="rootComposite1" presStyleCnt="0"/>
      <dgm:spPr/>
    </dgm:pt>
    <dgm:pt modelId="{12B17348-01B6-4A9A-88C6-3D3C8BFB906D}" type="pres">
      <dgm:prSet presAssocID="{3F2D3901-F381-4802-A312-4B6F86329DF8}" presName="rootText1" presStyleLbl="node0" presStyleIdx="3" presStyleCnt="5">
        <dgm:presLayoutVars>
          <dgm:chPref val="3"/>
        </dgm:presLayoutVars>
      </dgm:prSet>
      <dgm:spPr/>
    </dgm:pt>
    <dgm:pt modelId="{4903377F-32F4-47E0-88E1-1F81997D5D63}" type="pres">
      <dgm:prSet presAssocID="{3F2D3901-F381-4802-A312-4B6F86329DF8}" presName="rootConnector1" presStyleLbl="node1" presStyleIdx="0" presStyleCnt="0"/>
      <dgm:spPr/>
    </dgm:pt>
    <dgm:pt modelId="{2B533136-AC91-49A5-81EC-707E9A6275D9}" type="pres">
      <dgm:prSet presAssocID="{3F2D3901-F381-4802-A312-4B6F86329DF8}" presName="hierChild2" presStyleCnt="0"/>
      <dgm:spPr/>
    </dgm:pt>
    <dgm:pt modelId="{729C9C54-B29E-40E0-945A-8040698345CF}" type="pres">
      <dgm:prSet presAssocID="{3F2D3901-F381-4802-A312-4B6F86329DF8}" presName="hierChild3" presStyleCnt="0"/>
      <dgm:spPr/>
    </dgm:pt>
    <dgm:pt modelId="{3600E5C1-05BB-44B0-A206-BB868D2DEC6D}" type="pres">
      <dgm:prSet presAssocID="{50F813D2-7A5F-4D01-BAE3-2B9E87D8EB3E}" presName="hierRoot1" presStyleCnt="0">
        <dgm:presLayoutVars>
          <dgm:hierBranch val="init"/>
        </dgm:presLayoutVars>
      </dgm:prSet>
      <dgm:spPr/>
    </dgm:pt>
    <dgm:pt modelId="{B91390C0-2AC0-49A3-AE81-6C1898231A44}" type="pres">
      <dgm:prSet presAssocID="{50F813D2-7A5F-4D01-BAE3-2B9E87D8EB3E}" presName="rootComposite1" presStyleCnt="0"/>
      <dgm:spPr/>
    </dgm:pt>
    <dgm:pt modelId="{10BD026F-A98C-4C9C-AB66-09B585BA0CB8}" type="pres">
      <dgm:prSet presAssocID="{50F813D2-7A5F-4D01-BAE3-2B9E87D8EB3E}" presName="rootText1" presStyleLbl="node0" presStyleIdx="4" presStyleCnt="5">
        <dgm:presLayoutVars>
          <dgm:chPref val="3"/>
        </dgm:presLayoutVars>
      </dgm:prSet>
      <dgm:spPr/>
    </dgm:pt>
    <dgm:pt modelId="{32063665-4CDD-4BB9-834B-8F6562E6CE65}" type="pres">
      <dgm:prSet presAssocID="{50F813D2-7A5F-4D01-BAE3-2B9E87D8EB3E}" presName="rootConnector1" presStyleLbl="node1" presStyleIdx="0" presStyleCnt="0"/>
      <dgm:spPr/>
    </dgm:pt>
    <dgm:pt modelId="{634DAD88-7DCD-4BDF-B05F-826615612E71}" type="pres">
      <dgm:prSet presAssocID="{50F813D2-7A5F-4D01-BAE3-2B9E87D8EB3E}" presName="hierChild2" presStyleCnt="0"/>
      <dgm:spPr/>
    </dgm:pt>
    <dgm:pt modelId="{719C8F9D-93F0-4BE1-81BD-428AE0F0FDD1}" type="pres">
      <dgm:prSet presAssocID="{50F813D2-7A5F-4D01-BAE3-2B9E87D8EB3E}" presName="hierChild3" presStyleCnt="0"/>
      <dgm:spPr/>
    </dgm:pt>
  </dgm:ptLst>
  <dgm:cxnLst>
    <dgm:cxn modelId="{F6112C01-F973-4A25-A46E-1B24BEA5CC7C}" type="presOf" srcId="{A35C71F8-5484-4240-99B7-11D86C3E70EE}" destId="{9984644D-A92D-4C15-A657-6B9C47A06A03}" srcOrd="1" destOrd="0" presId="urn:microsoft.com/office/officeart/2005/8/layout/orgChart1"/>
    <dgm:cxn modelId="{DF52C040-480F-466D-AAF5-8DD4179CA98E}" srcId="{4D944442-04D3-45E8-9AF8-0F48D8694E9A}" destId="{3F2D3901-F381-4802-A312-4B6F86329DF8}" srcOrd="3" destOrd="0" parTransId="{49F88DD2-219F-4C0A-A180-166CB7C56D93}" sibTransId="{7859397C-B5C0-4F01-9DF2-06A3CC47B92E}"/>
    <dgm:cxn modelId="{6CE2385D-347E-40A6-955C-E3119730BDDC}" type="presOf" srcId="{50F813D2-7A5F-4D01-BAE3-2B9E87D8EB3E}" destId="{10BD026F-A98C-4C9C-AB66-09B585BA0CB8}" srcOrd="0" destOrd="0" presId="urn:microsoft.com/office/officeart/2005/8/layout/orgChart1"/>
    <dgm:cxn modelId="{61270A67-FF44-47A8-A7D9-4C7A3F28B6AC}" type="presOf" srcId="{50F813D2-7A5F-4D01-BAE3-2B9E87D8EB3E}" destId="{32063665-4CDD-4BB9-834B-8F6562E6CE65}" srcOrd="1" destOrd="0" presId="urn:microsoft.com/office/officeart/2005/8/layout/orgChart1"/>
    <dgm:cxn modelId="{620CF248-3E27-48B8-B22E-B3D804569CC6}" srcId="{4D944442-04D3-45E8-9AF8-0F48D8694E9A}" destId="{8619D474-7459-486B-8BB9-98143BC796E5}" srcOrd="1" destOrd="0" parTransId="{2E20C5E0-CC62-4253-95B6-65FD1A713B10}" sibTransId="{6A5BC7CB-7184-40B8-A2EC-7EF2A8C31508}"/>
    <dgm:cxn modelId="{56CF4950-98F2-4334-8DD1-0634D71C326F}" type="presOf" srcId="{8619D474-7459-486B-8BB9-98143BC796E5}" destId="{0B6AFC2C-78CA-4BA1-91F4-34F036A6D3CE}" srcOrd="1" destOrd="0" presId="urn:microsoft.com/office/officeart/2005/8/layout/orgChart1"/>
    <dgm:cxn modelId="{BAFC4E7F-1AFC-4FD6-B071-D3323D8D6FC9}" srcId="{4D944442-04D3-45E8-9AF8-0F48D8694E9A}" destId="{A35C71F8-5484-4240-99B7-11D86C3E70EE}" srcOrd="2" destOrd="0" parTransId="{A7316260-FAC6-4788-A6D7-9207CCCBE4F5}" sibTransId="{7DD546C4-1CFB-4F1F-A4EB-0A85BED915E7}"/>
    <dgm:cxn modelId="{8376E185-D1C5-4492-9BE7-CB83FE01A0CE}" type="presOf" srcId="{4D944442-04D3-45E8-9AF8-0F48D8694E9A}" destId="{26D33B5E-F3DD-451E-B6DB-F8AC7A1D39AC}" srcOrd="0" destOrd="0" presId="urn:microsoft.com/office/officeart/2005/8/layout/orgChart1"/>
    <dgm:cxn modelId="{CCE6838A-68F3-40EA-AB46-34A4313CA449}" type="presOf" srcId="{3F2D3901-F381-4802-A312-4B6F86329DF8}" destId="{12B17348-01B6-4A9A-88C6-3D3C8BFB906D}" srcOrd="0" destOrd="0" presId="urn:microsoft.com/office/officeart/2005/8/layout/orgChart1"/>
    <dgm:cxn modelId="{4FEEE19C-D3FF-4370-9B63-8A1EDEBA60A3}" srcId="{4D944442-04D3-45E8-9AF8-0F48D8694E9A}" destId="{50F813D2-7A5F-4D01-BAE3-2B9E87D8EB3E}" srcOrd="4" destOrd="0" parTransId="{BE216DBD-C010-417D-83A5-DD4AB1EFFEE6}" sibTransId="{813118C6-A9E8-4C2C-9FA0-7C3D2B6C847B}"/>
    <dgm:cxn modelId="{73EA73AB-7528-4734-B581-2AD4C7779A32}" type="presOf" srcId="{A35C71F8-5484-4240-99B7-11D86C3E70EE}" destId="{564BED80-95D5-49BE-9021-1ACD428494EE}" srcOrd="0" destOrd="0" presId="urn:microsoft.com/office/officeart/2005/8/layout/orgChart1"/>
    <dgm:cxn modelId="{0A66EAD0-1D3A-4570-A7E8-8BDE9EDB3553}" type="presOf" srcId="{C397AB4D-807C-4895-9F79-38B63E172E7B}" destId="{849FE465-E78B-4785-BD66-53230C62653A}" srcOrd="1" destOrd="0" presId="urn:microsoft.com/office/officeart/2005/8/layout/orgChart1"/>
    <dgm:cxn modelId="{00349AD6-6102-46DB-A95C-305DF52BB7FC}" type="presOf" srcId="{3F2D3901-F381-4802-A312-4B6F86329DF8}" destId="{4903377F-32F4-47E0-88E1-1F81997D5D63}" srcOrd="1" destOrd="0" presId="urn:microsoft.com/office/officeart/2005/8/layout/orgChart1"/>
    <dgm:cxn modelId="{F64546E1-FF7E-4CDE-88D5-DEFB49A615D3}" srcId="{4D944442-04D3-45E8-9AF8-0F48D8694E9A}" destId="{C397AB4D-807C-4895-9F79-38B63E172E7B}" srcOrd="0" destOrd="0" parTransId="{CAB4BD4A-181D-468D-8CC6-57F9CAA42686}" sibTransId="{0F11348F-E8CE-4849-A98C-45573614A128}"/>
    <dgm:cxn modelId="{E8840BE6-00FE-4BA6-89AC-5DFA6B894E6B}" type="presOf" srcId="{8619D474-7459-486B-8BB9-98143BC796E5}" destId="{7ADB3D72-3A25-40FC-A571-AE0BBD44315C}" srcOrd="0" destOrd="0" presId="urn:microsoft.com/office/officeart/2005/8/layout/orgChart1"/>
    <dgm:cxn modelId="{C96663F1-AC18-4291-B4EE-16A37CAA1695}" type="presOf" srcId="{C397AB4D-807C-4895-9F79-38B63E172E7B}" destId="{1809C5DC-B14E-42CE-8E65-B18FCB56AC61}" srcOrd="0" destOrd="0" presId="urn:microsoft.com/office/officeart/2005/8/layout/orgChart1"/>
    <dgm:cxn modelId="{CF8AEBD7-D8F4-4465-9875-134980B2F0DA}" type="presParOf" srcId="{26D33B5E-F3DD-451E-B6DB-F8AC7A1D39AC}" destId="{0900B969-7221-4C95-A44C-877896A55F41}" srcOrd="0" destOrd="0" presId="urn:microsoft.com/office/officeart/2005/8/layout/orgChart1"/>
    <dgm:cxn modelId="{DD9F1161-E24C-4AFE-A676-13C4A9C271C2}" type="presParOf" srcId="{0900B969-7221-4C95-A44C-877896A55F41}" destId="{E00B9995-C637-4578-8DB2-AC81701C08E9}" srcOrd="0" destOrd="0" presId="urn:microsoft.com/office/officeart/2005/8/layout/orgChart1"/>
    <dgm:cxn modelId="{E5B48128-9DBD-4AE6-9E08-FF2F8B3D5DF9}" type="presParOf" srcId="{E00B9995-C637-4578-8DB2-AC81701C08E9}" destId="{1809C5DC-B14E-42CE-8E65-B18FCB56AC61}" srcOrd="0" destOrd="0" presId="urn:microsoft.com/office/officeart/2005/8/layout/orgChart1"/>
    <dgm:cxn modelId="{383AF034-A96C-47A6-9261-D1AAC700C6BE}" type="presParOf" srcId="{E00B9995-C637-4578-8DB2-AC81701C08E9}" destId="{849FE465-E78B-4785-BD66-53230C62653A}" srcOrd="1" destOrd="0" presId="urn:microsoft.com/office/officeart/2005/8/layout/orgChart1"/>
    <dgm:cxn modelId="{92888C3F-5D14-424C-B325-B88ABB22B58C}" type="presParOf" srcId="{0900B969-7221-4C95-A44C-877896A55F41}" destId="{5ED9DFAF-AC3E-4D52-9498-05B909051A13}" srcOrd="1" destOrd="0" presId="urn:microsoft.com/office/officeart/2005/8/layout/orgChart1"/>
    <dgm:cxn modelId="{866407E0-B15E-4215-91BD-641B4A3797FB}" type="presParOf" srcId="{0900B969-7221-4C95-A44C-877896A55F41}" destId="{99BC4D9F-D224-48A2-AE78-6F6D7E57246C}" srcOrd="2" destOrd="0" presId="urn:microsoft.com/office/officeart/2005/8/layout/orgChart1"/>
    <dgm:cxn modelId="{B9C8E64A-807B-4A66-8D2A-6359718FB375}" type="presParOf" srcId="{26D33B5E-F3DD-451E-B6DB-F8AC7A1D39AC}" destId="{901526BD-9AAF-47F5-9360-BDF74993D9BB}" srcOrd="1" destOrd="0" presId="urn:microsoft.com/office/officeart/2005/8/layout/orgChart1"/>
    <dgm:cxn modelId="{6796A37D-4368-4730-8CC7-DE0024F1FCE8}" type="presParOf" srcId="{901526BD-9AAF-47F5-9360-BDF74993D9BB}" destId="{39DB33B0-21F3-4CF9-8C26-AB746E46FECC}" srcOrd="0" destOrd="0" presId="urn:microsoft.com/office/officeart/2005/8/layout/orgChart1"/>
    <dgm:cxn modelId="{54276033-AAB2-4D02-8472-9B21261C924E}" type="presParOf" srcId="{39DB33B0-21F3-4CF9-8C26-AB746E46FECC}" destId="{7ADB3D72-3A25-40FC-A571-AE0BBD44315C}" srcOrd="0" destOrd="0" presId="urn:microsoft.com/office/officeart/2005/8/layout/orgChart1"/>
    <dgm:cxn modelId="{5FA3A121-BAEF-4FF3-A567-D55AC21BB953}" type="presParOf" srcId="{39DB33B0-21F3-4CF9-8C26-AB746E46FECC}" destId="{0B6AFC2C-78CA-4BA1-91F4-34F036A6D3CE}" srcOrd="1" destOrd="0" presId="urn:microsoft.com/office/officeart/2005/8/layout/orgChart1"/>
    <dgm:cxn modelId="{5105E090-3931-40BE-90D9-5B7B796C556A}" type="presParOf" srcId="{901526BD-9AAF-47F5-9360-BDF74993D9BB}" destId="{E2E93A3B-5089-4330-A6B8-5FA7CB4375BC}" srcOrd="1" destOrd="0" presId="urn:microsoft.com/office/officeart/2005/8/layout/orgChart1"/>
    <dgm:cxn modelId="{93F9C1D2-888F-4D44-9CC1-2574CB9F0F27}" type="presParOf" srcId="{901526BD-9AAF-47F5-9360-BDF74993D9BB}" destId="{E89F8B36-9D57-4139-B8A4-9A18587F61C8}" srcOrd="2" destOrd="0" presId="urn:microsoft.com/office/officeart/2005/8/layout/orgChart1"/>
    <dgm:cxn modelId="{3C9E385A-3803-4726-BF91-B0E9B82B56DA}" type="presParOf" srcId="{26D33B5E-F3DD-451E-B6DB-F8AC7A1D39AC}" destId="{2072677F-86A9-47C3-89E8-B92533155023}" srcOrd="2" destOrd="0" presId="urn:microsoft.com/office/officeart/2005/8/layout/orgChart1"/>
    <dgm:cxn modelId="{E56FE930-D0ED-4F02-ADC1-84D60F6DD94E}" type="presParOf" srcId="{2072677F-86A9-47C3-89E8-B92533155023}" destId="{6A173212-2252-4572-8B6F-0F3FB93A662B}" srcOrd="0" destOrd="0" presId="urn:microsoft.com/office/officeart/2005/8/layout/orgChart1"/>
    <dgm:cxn modelId="{E2062861-7A60-4480-B762-5D8B5530A4FF}" type="presParOf" srcId="{6A173212-2252-4572-8B6F-0F3FB93A662B}" destId="{564BED80-95D5-49BE-9021-1ACD428494EE}" srcOrd="0" destOrd="0" presId="urn:microsoft.com/office/officeart/2005/8/layout/orgChart1"/>
    <dgm:cxn modelId="{AFA23449-A1F4-4B3A-BE61-EECC8A482983}" type="presParOf" srcId="{6A173212-2252-4572-8B6F-0F3FB93A662B}" destId="{9984644D-A92D-4C15-A657-6B9C47A06A03}" srcOrd="1" destOrd="0" presId="urn:microsoft.com/office/officeart/2005/8/layout/orgChart1"/>
    <dgm:cxn modelId="{C4C79A55-9EA7-4FB3-B28D-9207660E6E6E}" type="presParOf" srcId="{2072677F-86A9-47C3-89E8-B92533155023}" destId="{E97A0E06-6806-4351-B783-2E7BA8E2F979}" srcOrd="1" destOrd="0" presId="urn:microsoft.com/office/officeart/2005/8/layout/orgChart1"/>
    <dgm:cxn modelId="{53BF8845-96B7-45EE-8AD7-1EFCD7524DF9}" type="presParOf" srcId="{2072677F-86A9-47C3-89E8-B92533155023}" destId="{4F5A4B60-889E-48CE-A445-FBA0112FFC1A}" srcOrd="2" destOrd="0" presId="urn:microsoft.com/office/officeart/2005/8/layout/orgChart1"/>
    <dgm:cxn modelId="{935B7525-919C-497D-B3E5-1BB6A0E85DDC}" type="presParOf" srcId="{26D33B5E-F3DD-451E-B6DB-F8AC7A1D39AC}" destId="{642A3666-0EB2-4780-99C3-D1936BAE1249}" srcOrd="3" destOrd="0" presId="urn:microsoft.com/office/officeart/2005/8/layout/orgChart1"/>
    <dgm:cxn modelId="{F71E95EE-7F85-4FD4-BCC7-0C35CE6AEC5E}" type="presParOf" srcId="{642A3666-0EB2-4780-99C3-D1936BAE1249}" destId="{19294FA2-6A59-4325-A1B5-ABEEE6B14A66}" srcOrd="0" destOrd="0" presId="urn:microsoft.com/office/officeart/2005/8/layout/orgChart1"/>
    <dgm:cxn modelId="{51FFF6A7-8BF3-4E58-B5F6-C482BB07C88F}" type="presParOf" srcId="{19294FA2-6A59-4325-A1B5-ABEEE6B14A66}" destId="{12B17348-01B6-4A9A-88C6-3D3C8BFB906D}" srcOrd="0" destOrd="0" presId="urn:microsoft.com/office/officeart/2005/8/layout/orgChart1"/>
    <dgm:cxn modelId="{1C7DAB93-4B54-4A8C-97CA-3B935F649BC0}" type="presParOf" srcId="{19294FA2-6A59-4325-A1B5-ABEEE6B14A66}" destId="{4903377F-32F4-47E0-88E1-1F81997D5D63}" srcOrd="1" destOrd="0" presId="urn:microsoft.com/office/officeart/2005/8/layout/orgChart1"/>
    <dgm:cxn modelId="{9B67F62F-4722-4FDC-9A4F-BE258AEF0935}" type="presParOf" srcId="{642A3666-0EB2-4780-99C3-D1936BAE1249}" destId="{2B533136-AC91-49A5-81EC-707E9A6275D9}" srcOrd="1" destOrd="0" presId="urn:microsoft.com/office/officeart/2005/8/layout/orgChart1"/>
    <dgm:cxn modelId="{F8AD2F9B-6A58-4FF8-9B01-1DDA7BD1296F}" type="presParOf" srcId="{642A3666-0EB2-4780-99C3-D1936BAE1249}" destId="{729C9C54-B29E-40E0-945A-8040698345CF}" srcOrd="2" destOrd="0" presId="urn:microsoft.com/office/officeart/2005/8/layout/orgChart1"/>
    <dgm:cxn modelId="{069B95E5-88C0-47CC-99D2-F9128CF22486}" type="presParOf" srcId="{26D33B5E-F3DD-451E-B6DB-F8AC7A1D39AC}" destId="{3600E5C1-05BB-44B0-A206-BB868D2DEC6D}" srcOrd="4" destOrd="0" presId="urn:microsoft.com/office/officeart/2005/8/layout/orgChart1"/>
    <dgm:cxn modelId="{FD57A464-A035-4156-86C3-49CFA64193D8}" type="presParOf" srcId="{3600E5C1-05BB-44B0-A206-BB868D2DEC6D}" destId="{B91390C0-2AC0-49A3-AE81-6C1898231A44}" srcOrd="0" destOrd="0" presId="urn:microsoft.com/office/officeart/2005/8/layout/orgChart1"/>
    <dgm:cxn modelId="{F9A0BC77-7375-484B-9F66-216AD45F0D7B}" type="presParOf" srcId="{B91390C0-2AC0-49A3-AE81-6C1898231A44}" destId="{10BD026F-A98C-4C9C-AB66-09B585BA0CB8}" srcOrd="0" destOrd="0" presId="urn:microsoft.com/office/officeart/2005/8/layout/orgChart1"/>
    <dgm:cxn modelId="{1183E993-99D0-4EC2-ABA5-4D676C9D00C1}" type="presParOf" srcId="{B91390C0-2AC0-49A3-AE81-6C1898231A44}" destId="{32063665-4CDD-4BB9-834B-8F6562E6CE65}" srcOrd="1" destOrd="0" presId="urn:microsoft.com/office/officeart/2005/8/layout/orgChart1"/>
    <dgm:cxn modelId="{2A20A34F-D8A3-4103-A6B5-DDB1F6542104}" type="presParOf" srcId="{3600E5C1-05BB-44B0-A206-BB868D2DEC6D}" destId="{634DAD88-7DCD-4BDF-B05F-826615612E71}" srcOrd="1" destOrd="0" presId="urn:microsoft.com/office/officeart/2005/8/layout/orgChart1"/>
    <dgm:cxn modelId="{17E64CC3-8886-44BB-BBFD-A47C55B729AB}" type="presParOf" srcId="{3600E5C1-05BB-44B0-A206-BB868D2DEC6D}" destId="{719C8F9D-93F0-4BE1-81BD-428AE0F0FD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9C5DC-B14E-42CE-8E65-B18FCB56AC61}">
      <dsp:nvSpPr>
        <dsp:cNvPr id="0" name=""/>
        <dsp:cNvSpPr/>
      </dsp:nvSpPr>
      <dsp:spPr>
        <a:xfrm>
          <a:off x="984" y="1953068"/>
          <a:ext cx="1972205" cy="986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ARDEB</a:t>
          </a:r>
        </a:p>
      </dsp:txBody>
      <dsp:txXfrm>
        <a:off x="984" y="1953068"/>
        <a:ext cx="1972205" cy="986102"/>
      </dsp:txXfrm>
    </dsp:sp>
    <dsp:sp modelId="{7ADB3D72-3A25-40FC-A571-AE0BBD44315C}">
      <dsp:nvSpPr>
        <dsp:cNvPr id="0" name=""/>
        <dsp:cNvSpPr/>
      </dsp:nvSpPr>
      <dsp:spPr>
        <a:xfrm>
          <a:off x="2387352" y="1953068"/>
          <a:ext cx="1972205" cy="986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TEYDEB</a:t>
          </a:r>
        </a:p>
      </dsp:txBody>
      <dsp:txXfrm>
        <a:off x="2387352" y="1953068"/>
        <a:ext cx="1972205" cy="986102"/>
      </dsp:txXfrm>
    </dsp:sp>
    <dsp:sp modelId="{564BED80-95D5-49BE-9021-1ACD428494EE}">
      <dsp:nvSpPr>
        <dsp:cNvPr id="0" name=""/>
        <dsp:cNvSpPr/>
      </dsp:nvSpPr>
      <dsp:spPr>
        <a:xfrm>
          <a:off x="4773720" y="1953068"/>
          <a:ext cx="1972205" cy="986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BİDEB</a:t>
          </a:r>
        </a:p>
      </dsp:txBody>
      <dsp:txXfrm>
        <a:off x="4773720" y="1953068"/>
        <a:ext cx="1972205" cy="986102"/>
      </dsp:txXfrm>
    </dsp:sp>
    <dsp:sp modelId="{12B17348-01B6-4A9A-88C6-3D3C8BFB906D}">
      <dsp:nvSpPr>
        <dsp:cNvPr id="0" name=""/>
        <dsp:cNvSpPr/>
      </dsp:nvSpPr>
      <dsp:spPr>
        <a:xfrm>
          <a:off x="7160089" y="1953068"/>
          <a:ext cx="1972205" cy="986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BİTO</a:t>
          </a:r>
        </a:p>
      </dsp:txBody>
      <dsp:txXfrm>
        <a:off x="7160089" y="1953068"/>
        <a:ext cx="1972205" cy="986102"/>
      </dsp:txXfrm>
    </dsp:sp>
    <dsp:sp modelId="{10BD026F-A98C-4C9C-AB66-09B585BA0CB8}">
      <dsp:nvSpPr>
        <dsp:cNvPr id="0" name=""/>
        <dsp:cNvSpPr/>
      </dsp:nvSpPr>
      <dsp:spPr>
        <a:xfrm>
          <a:off x="9546457" y="1953068"/>
          <a:ext cx="1972205" cy="986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UİDB</a:t>
          </a:r>
        </a:p>
      </dsp:txBody>
      <dsp:txXfrm>
        <a:off x="9546457" y="1953068"/>
        <a:ext cx="1972205" cy="98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D1B4D-769B-4C5B-B7E0-0F988BD37606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0BC83-D5DD-4F21-A281-E2E1E0339BD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976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2021/2 . Döneminde 1638 proje önerisinden 1484’ü bilimsel değerlendirmeye alınmış ve yapılan değerlendirme sonucunda 228 proje önerisinin desteklenmesine, </a:t>
            </a:r>
            <a:r>
              <a:rPr lang="tr-T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 proje önerisi ile de bir sonraki dönemi beklemeden  başvuru yapılabilmesine karar verilmiştir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Bu kapsamda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gelen 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 projeden 96’sının desteklenmesine karar verilmiştir.</a:t>
            </a:r>
            <a:endParaRPr lang="tr-TR" b="1" dirty="0">
              <a:solidFill>
                <a:schemeClr val="tx1"/>
              </a:solidFill>
              <a:latin typeface="Futura Bk BT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3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3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BAEC35-89B2-4787-88EA-77179D628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3BB6AFA-BEE4-4D3C-8F0A-C64B8B1E9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6B897A-9B66-4005-BFFE-04797BCF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ECB70A-5892-488F-BF94-E09CCBB2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384FC3-4440-4720-A76E-32E4B85A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91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EE26BE-1E41-4D69-9B80-81045DE6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C329D2E-3002-46F7-B916-FC36017E0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BDABC1-EBAD-4BE6-8E5F-34D24C46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D1698B-5312-4048-BB5D-424E7197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73B79A-5D30-46F5-BE3A-C8A25B16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08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4A98696-C492-4B0A-9F2E-99AFBEF1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E8412F5-44C7-436E-BAD0-D9E2A2A72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F47861-517B-4CFD-9C7A-9E6A459B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BA268E-B255-4D8C-8B5A-5BF19263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3A93F0-8691-4A0B-B6B4-817C72AE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255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2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F05ED6-AD03-457F-B3D4-968AB75D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38756-96FD-4C4F-BF1D-6962AD829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2BE244-F634-4813-A1B4-FD511FAC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A56BA28-D1B2-4E53-95EA-FB07169B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3722E0-CFD9-4B82-AE7A-9FF7366E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112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6DEDFD-54BA-4550-A755-BF53E674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541B0D7-02D6-42C0-9806-8A45B7ED5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00CEF4-4A3E-4154-A81C-A62B1629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F3998D3-1060-4620-AAB5-ACF6F0A5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4BC14C-8CF3-4916-BDF9-9C7AEF2B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5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2878C-B3E9-493C-825D-F2E1C62A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C70A484-4792-4011-98AC-BE41B0525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755B599-F00F-444D-95D0-A0B5921A3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792398D-E888-4697-9516-0251EF54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C43BA46-B27C-41C5-9438-AAB25DF7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ABFDF6B-78B0-4C16-B43C-60848DF2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443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AB7A0E-7BF1-49BC-8DAE-C22B5EF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4313B2-5155-463B-A759-39E4C0A5C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E596B85-4D33-4C68-807F-818855F24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C63EF41-890C-4BB5-B281-9DD829C1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07B38D5-AE3B-41E8-A46C-C61E1B79A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F2E4E82-7B31-4F07-8460-3252E633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237A6CA-EF69-4A10-8E6B-4C6311D5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A764EDF-8A04-464B-A482-9B01B376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213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C8A097-0571-447F-B82E-67E75752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815F4D9-0B36-449E-B807-3E7F91AF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C1BC27A-F093-496B-8369-712D5F35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FF7CB9D-3387-42EC-830A-FE824839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832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C741D4F-08EB-47DF-84F3-7E4DEFB5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403D5F1-CF63-4095-91EC-FFA4D5CF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D385F6B-E53B-4BFE-9CC3-AB263C8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276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9F9BC4-DA3C-452A-AF08-9B654793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D7588B-C1AB-4693-B5CF-AF328C113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7932BC2-ECBE-4285-AD0D-12B23A7F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D3D7E1-FF99-4AEE-AB6E-727AD121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244B361-1A63-43A7-ACA1-2491C778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6674AEB-E7D6-4A25-AA59-331CB12B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38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5DDDCB-3D75-43EE-96F2-F48188AE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9E2E7CB-832E-43DF-8CF2-ED8B6F124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C55F24-6A5D-43AD-9C45-FAC9803E1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BEA195D-6120-45F8-B3E3-BC685EFB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D2EF970-2670-4E10-AA26-85411B4D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F0464D0-D5F5-4728-9790-53E208BF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20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293A923-783B-435C-A8CF-31311FD1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B467019-BEB5-4881-B274-DD8BCC36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B3D904-8EBE-4F8E-9709-F165CD1E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89BE0-C1EC-4694-BBC3-1FF5A37E28A3}" type="datetimeFigureOut">
              <a:rPr lang="tr-TR" smtClean="0"/>
              <a:t>30.01.2026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39E2A9-BE4D-4B3B-B5E5-2A68B495A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C5D9413-E569-4E24-98E0-FF432378E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6D021-870F-494C-9C47-EA6E33AC1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5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hyperlink" Target="https://tbys.tuseb.gov.tr/#/aktifcagrilistesidispanel" TargetMode="Externa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les.tuseb.gov.tr/tuseb/files/tbys/2026-A2.pdf" TargetMode="Externa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hyperlink" Target="https://files.tuseb.gov.tr/tuseb/files/tbys/2026-A3-01.pd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files.tuseb.gov.tr/tuseb/files/tbys/2026-A3-02.pdf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hyperlink" Target="https://files.tuseb.gov.tr/tuseb/files/tbys/2026-A4-A.pd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files.tuseb.gov.tr/tuseb/files/tbys/a4-u-uzman.pdf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files.tuseb.gov.tr/tuseb/files/tbys/a4-um-uzman-(mecburi-hizmet).pdf" TargetMode="External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files.tuseb.gov.tr/tuseb/files/tbys/2026-b2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bb.gov.tr/wp-content/uploads/2023/12/On-Ikinci-Kalkinma-Plani_2024-2028_11122023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ubitak.gov.tr/tr/duyuru/bibliyografik-verilerin-duzenlenmesi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kilavuz.tubitak.gov.t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s://www.ua.gov.tr/" TargetMode="External"/><Relationship Id="rId7" Type="http://schemas.openxmlformats.org/officeDocument/2006/relationships/hyperlink" Target="https://ec.europa.eu/info/funding-tenders/opportunities/portal/screen/hom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2.png"/><Relationship Id="rId5" Type="http://schemas.openxmlformats.org/officeDocument/2006/relationships/hyperlink" Target="https://www.ua.gov.tr/anasayfa/icerikler/teklif-cagrilari-ve-rehberler/" TargetMode="External"/><Relationship Id="rId10" Type="http://schemas.openxmlformats.org/officeDocument/2006/relationships/hyperlink" Target="https://www.cost.eu/" TargetMode="External"/><Relationship Id="rId4" Type="http://schemas.openxmlformats.org/officeDocument/2006/relationships/image" Target="../media/image109.png"/><Relationship Id="rId9" Type="http://schemas.openxmlformats.org/officeDocument/2006/relationships/hyperlink" Target="https://cordis.europa.e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trdizin.gov.tr/tr/yayin/ara?q=&amp;order=publicationYear-DESC&amp;page=1&amp;limit=20&amp;facet-documentType=PROJEC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useb.gov.tr/haberler/2026-yili-tuseb-proje-desteklerine-iliskin-cagri-ayrintilari-yayimlandi-2026012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idb-pbs.tubitak.gov.tr/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ebideb.tubitak.gov.tr/giris.htm" TargetMode="External"/><Relationship Id="rId17" Type="http://schemas.openxmlformats.org/officeDocument/2006/relationships/hyperlink" Target="https://ardeb-pbs.tubitak.gov.tr/" TargetMode="External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20" Type="http://schemas.openxmlformats.org/officeDocument/2006/relationships/hyperlink" Target="https://tybs.tubitak.gov.tr/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5" Type="http://schemas.openxmlformats.org/officeDocument/2006/relationships/hyperlink" Target="https://eteydeb.tubitak.gov.tr/teydebanasayfa.htm" TargetMode="External"/><Relationship Id="rId10" Type="http://schemas.openxmlformats.org/officeDocument/2006/relationships/hyperlink" Target="https://bilimtoplum-pbs.tubitak.gov.tr/" TargetMode="External"/><Relationship Id="rId19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A5C66D1F-FD48-4A12-A46D-84AD3070CB87}"/>
              </a:ext>
            </a:extLst>
          </p:cNvPr>
          <p:cNvSpPr/>
          <p:nvPr/>
        </p:nvSpPr>
        <p:spPr>
          <a:xfrm>
            <a:off x="-1" y="1696888"/>
            <a:ext cx="12192001" cy="5161112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240CF36-F64E-498B-AACF-4CA41DDFF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15" b="1244"/>
          <a:stretch/>
        </p:blipFill>
        <p:spPr>
          <a:xfrm>
            <a:off x="-1" y="15094"/>
            <a:ext cx="12192002" cy="2035897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03295B2-426A-45F7-A005-CBFCE95C499C}"/>
              </a:ext>
            </a:extLst>
          </p:cNvPr>
          <p:cNvSpPr txBox="1"/>
          <p:nvPr/>
        </p:nvSpPr>
        <p:spPr>
          <a:xfrm>
            <a:off x="1478421" y="1780517"/>
            <a:ext cx="10713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4000" u="sng" dirty="0">
                <a:solidFill>
                  <a:srgbClr val="DCA869"/>
                </a:solidFill>
              </a:rPr>
              <a:t>PROJE BAŞVURU SİSTEMLERİ</a:t>
            </a:r>
            <a:endParaRPr lang="tr-TR" sz="4000" u="sng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675BF8D-9655-4FDC-8661-673A808DC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49" y="5242911"/>
            <a:ext cx="8391851" cy="16150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376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3CECD0A-A93B-4904-A4EE-110DF4084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392"/>
            <a:ext cx="12192000" cy="5125216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DE90F335-9D03-4212-B32F-561C745EC74F}"/>
              </a:ext>
            </a:extLst>
          </p:cNvPr>
          <p:cNvSpPr/>
          <p:nvPr/>
        </p:nvSpPr>
        <p:spPr>
          <a:xfrm>
            <a:off x="3514165" y="1900535"/>
            <a:ext cx="13626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ARDEB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38F6088-1BF4-45FB-93AE-B46ECDE37A70}"/>
              </a:ext>
            </a:extLst>
          </p:cNvPr>
          <p:cNvSpPr/>
          <p:nvPr/>
        </p:nvSpPr>
        <p:spPr>
          <a:xfrm>
            <a:off x="5047130" y="1900535"/>
            <a:ext cx="13626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TEYDEB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764E3746-6960-4A2C-BC49-2830259F4D77}"/>
              </a:ext>
            </a:extLst>
          </p:cNvPr>
          <p:cNvSpPr/>
          <p:nvPr/>
        </p:nvSpPr>
        <p:spPr>
          <a:xfrm>
            <a:off x="6840071" y="1900535"/>
            <a:ext cx="13626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BİTOP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AA3A780C-8126-4E5D-85B9-B90ACC3E626A}"/>
              </a:ext>
            </a:extLst>
          </p:cNvPr>
          <p:cNvSpPr/>
          <p:nvPr/>
        </p:nvSpPr>
        <p:spPr>
          <a:xfrm>
            <a:off x="3953436" y="3422851"/>
            <a:ext cx="13626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UİDB</a:t>
            </a:r>
          </a:p>
        </p:txBody>
      </p:sp>
    </p:spTree>
    <p:extLst>
      <p:ext uri="{BB962C8B-B14F-4D97-AF65-F5344CB8AC3E}">
        <p14:creationId xmlns:p14="http://schemas.microsoft.com/office/powerpoint/2010/main" val="375992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38B4B6C-613D-48FD-9608-D2AC80044FE9}"/>
              </a:ext>
            </a:extLst>
          </p:cNvPr>
          <p:cNvSpPr txBox="1"/>
          <p:nvPr/>
        </p:nvSpPr>
        <p:spPr>
          <a:xfrm>
            <a:off x="207285" y="1020726"/>
            <a:ext cx="80523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chemeClr val="bg1"/>
                </a:solidFill>
                <a:effectLst/>
                <a:latin typeface="Inter"/>
              </a:rPr>
              <a:t>Araştırma Destek Programları Başkanlığı - ARDEB</a:t>
            </a:r>
            <a:endParaRPr lang="tr-TR" b="0" i="0" dirty="0">
              <a:solidFill>
                <a:schemeClr val="bg1"/>
              </a:solidFill>
              <a:effectLst/>
              <a:latin typeface="Inter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Sağlık Bilimleri Araştırma Destek Grubu - SBAG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Elektrik, Elektronik ve Enformatik Araştırma Destek Grubu - EEEAG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Matematik, Fizik Araştırma Destek Grubu - MFAG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Kimya, Biyoloji Araştırma Destek Grubu - KBAG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Uluslararası İşbirliği Projeleri Araştırma Destek Grubu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Kamu Araştırmaları Destek Grubu - KAMAG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Ar-Ge Destek ve Süreç Yönetim Hizmetleri Grubu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Uzay ve Teknolojileri Araştırmaları Destek Grubu - UZAG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Tarım, Ormancılık ve Veterinerlik Araştırma Destek Grubu - TOVAG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Sosyal ve Beşeri Bilimler Araştırma Destek Grubu - SOBAG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Mühendislik Araştırma Destek Grubu - MAG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Çevre, Atmosfer, Yer ve Deniz Bilimleri Araştırma Destek Grubu - ÇAYDAG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chemeClr val="bg1"/>
                </a:solidFill>
                <a:effectLst/>
                <a:latin typeface="Inter"/>
              </a:rPr>
              <a:t>Savunma ve Güvenlik Teknolojileri Araştırma Destek Grubu - SAVTAG</a:t>
            </a:r>
          </a:p>
          <a:p>
            <a:pPr lvl="1" algn="l"/>
            <a:endParaRPr lang="tr-TR" b="0" i="0" dirty="0">
              <a:solidFill>
                <a:schemeClr val="bg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12638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E2FBCA2-64D0-4C01-8A73-336301C78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37" y="824948"/>
            <a:ext cx="9815240" cy="48027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ADC55D5-DF03-4449-A9B7-1D08A52AA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799" y="1490763"/>
            <a:ext cx="3890201" cy="41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95" y="2359810"/>
            <a:ext cx="3523284" cy="225988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205" y="9523"/>
            <a:ext cx="10941692" cy="599936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Futura Bk BT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9pPr>
          </a:lstStyle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1001 - Bilimsel ve Teknolojik Araştırma Projelerini Destekleme Programı</a:t>
            </a:r>
          </a:p>
        </p:txBody>
      </p:sp>
      <p:sp>
        <p:nvSpPr>
          <p:cNvPr id="17" name="Dikdörtgen 4"/>
          <p:cNvSpPr/>
          <p:nvPr/>
        </p:nvSpPr>
        <p:spPr>
          <a:xfrm>
            <a:off x="1475124" y="2282215"/>
            <a:ext cx="2853127" cy="218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İlk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Destek Programı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(9 Ekim 1965)</a:t>
            </a:r>
          </a:p>
          <a:p>
            <a:pPr marL="0" marR="0" lvl="0" indent="0" algn="l" defTabSz="711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285693" marR="0" lvl="0" indent="-285693" algn="l" defTabSz="711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711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En fazla başvuru alan program</a:t>
            </a:r>
            <a:endParaRPr kumimoji="0" lang="tr-TR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711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2204" y="309490"/>
            <a:ext cx="4697511" cy="2243084"/>
            <a:chOff x="5806" y="497445"/>
            <a:chExt cx="4698598" cy="2243603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" y="497445"/>
              <a:ext cx="2300535" cy="2243603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>
            <a:xfrm>
              <a:off x="515312" y="1203858"/>
              <a:ext cx="1694567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Destek Süresi</a:t>
              </a:r>
            </a:p>
          </p:txBody>
        </p:sp>
        <p:sp>
          <p:nvSpPr>
            <p:cNvPr id="21" name="Dikdörtgen 20"/>
            <p:cNvSpPr/>
            <p:nvPr/>
          </p:nvSpPr>
          <p:spPr>
            <a:xfrm>
              <a:off x="858171" y="1855651"/>
              <a:ext cx="9868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≤ 36 Ay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101" y="955434"/>
              <a:ext cx="2153914" cy="1402508"/>
            </a:xfrm>
            <a:prstGeom prst="rect">
              <a:avLst/>
            </a:prstGeom>
          </p:spPr>
        </p:pic>
        <p:sp>
          <p:nvSpPr>
            <p:cNvPr id="23" name="Dikdörtgen 22"/>
            <p:cNvSpPr/>
            <p:nvPr/>
          </p:nvSpPr>
          <p:spPr>
            <a:xfrm>
              <a:off x="2735250" y="1199474"/>
              <a:ext cx="1969154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Destek Miktarı</a:t>
              </a: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2776931" y="1841256"/>
              <a:ext cx="1740085" cy="369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≤ 3.000.000 TL</a:t>
              </a:r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7918D473-66BE-45A6-8953-EFD9D2A50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433" y="1247922"/>
            <a:ext cx="7074452" cy="255579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C56FA30-3921-498F-B660-91D942240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076" y="4001692"/>
            <a:ext cx="2178809" cy="27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1EDB6EE-1454-449F-8DAB-EDF88B0B1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70" y="942628"/>
            <a:ext cx="11526859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26B7E74-42FE-47F0-B96A-2B8161D0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0" y="499194"/>
            <a:ext cx="7649882" cy="54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3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6781895-E589-43F5-86DD-4B80478B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" y="394885"/>
            <a:ext cx="12174649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035D9D9-49BD-4AAB-95F8-3E2EC0B7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535"/>
            <a:ext cx="10429590" cy="585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6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857E3F7-E5C0-4E2E-BE4B-6FFD3119F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" y="71777"/>
            <a:ext cx="10405168" cy="57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39920B5-E6C1-4090-B5C4-EC4D4865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1" y="254228"/>
            <a:ext cx="9717741" cy="53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3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66F441-0240-4D45-9957-2863F1383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0" y="287703"/>
            <a:ext cx="7509446" cy="3218895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A21A4431-663F-47E4-B35E-94B6BFCADE46}"/>
              </a:ext>
            </a:extLst>
          </p:cNvPr>
          <p:cNvSpPr/>
          <p:nvPr/>
        </p:nvSpPr>
        <p:spPr>
          <a:xfrm>
            <a:off x="7687177" y="836531"/>
            <a:ext cx="4504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TÜBİTAK ARBİS</a:t>
            </a:r>
            <a:endParaRPr lang="tr-T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82E23B6-E570-46EB-883D-A975C460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966" y="1897150"/>
            <a:ext cx="3852608" cy="30104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17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AA3AFC9-78F6-4DC1-8EAC-6D101AB8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1" y="246892"/>
            <a:ext cx="10148047" cy="57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1F6D9F1-2DE4-43FE-B8E5-68479BCB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2" y="265088"/>
            <a:ext cx="9990042" cy="55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8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AD0CF82-4A82-4CCA-A954-B2B3750FC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9036"/>
            <a:ext cx="11824447" cy="578025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AC6BAAA-471B-4924-94CB-741080864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414" y="1563854"/>
            <a:ext cx="7057880" cy="40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A2F4648-E1C2-4106-8B83-80F17F64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1" y="1375958"/>
            <a:ext cx="4958573" cy="361932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75E7EDD-A908-4AE0-B780-6E4B088E8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16" y="1393631"/>
            <a:ext cx="5749689" cy="36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30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541D998-14CE-4308-8BD9-F74306458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1" y="478381"/>
            <a:ext cx="7592215" cy="55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62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D79FF5D-61D9-40B0-90F7-2CE4FF35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127"/>
            <a:ext cx="12192000" cy="207539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14B96D9-1E5B-4AC8-9EF8-E704D8A0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3" y="3262510"/>
            <a:ext cx="4706007" cy="309605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4B590F3-74D8-4BBD-97BD-03BAC99AE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934" y="3262510"/>
            <a:ext cx="6296904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DA8ED6A-8300-4D22-AA53-527C7382065C}"/>
              </a:ext>
            </a:extLst>
          </p:cNvPr>
          <p:cNvSpPr/>
          <p:nvPr/>
        </p:nvSpPr>
        <p:spPr>
          <a:xfrm>
            <a:off x="1169204" y="4607303"/>
            <a:ext cx="92440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Araştırmacı/Yürütücü/Danışman</a:t>
            </a:r>
          </a:p>
          <a:p>
            <a:pPr algn="ctr"/>
            <a:r>
              <a:rPr lang="tr-T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PTİ ?</a:t>
            </a:r>
            <a:endParaRPr lang="tr-T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7ABC8C6B-FC5A-439F-BBE7-BDC20158F950}"/>
              </a:ext>
            </a:extLst>
          </p:cNvPr>
          <p:cNvSpPr/>
          <p:nvPr/>
        </p:nvSpPr>
        <p:spPr>
          <a:xfrm>
            <a:off x="1564898" y="167655"/>
            <a:ext cx="1690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BURS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C9FC43-9AF1-4C4D-BBCC-3EC784AF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624" y="1130193"/>
            <a:ext cx="9831172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86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112480" y="1359334"/>
            <a:ext cx="8680145" cy="4575009"/>
            <a:chOff x="1471873" y="1983727"/>
            <a:chExt cx="9955959" cy="4286450"/>
          </a:xfrm>
        </p:grpSpPr>
        <p:sp>
          <p:nvSpPr>
            <p:cNvPr id="2" name="Rectangle 3"/>
            <p:cNvSpPr/>
            <p:nvPr/>
          </p:nvSpPr>
          <p:spPr>
            <a:xfrm>
              <a:off x="2935984" y="1983727"/>
              <a:ext cx="1370574" cy="4284958"/>
            </a:xfrm>
            <a:prstGeom prst="rect">
              <a:avLst/>
            </a:prstGeom>
            <a:solidFill>
              <a:srgbClr val="C2CFD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1002-A</a:t>
              </a: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Özgün Değer</a:t>
              </a: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</a:t>
              </a: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87269" marR="0" lvl="0" indent="-18726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</a:t>
              </a:r>
            </a:p>
          </p:txBody>
        </p:sp>
        <p:sp>
          <p:nvSpPr>
            <p:cNvPr id="3" name="Rectangle 4"/>
            <p:cNvSpPr/>
            <p:nvPr/>
          </p:nvSpPr>
          <p:spPr>
            <a:xfrm>
              <a:off x="5796062" y="2001943"/>
              <a:ext cx="1437962" cy="4242395"/>
            </a:xfrm>
            <a:prstGeom prst="rect">
              <a:avLst/>
            </a:prstGeom>
            <a:solidFill>
              <a:srgbClr val="C2CFD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1005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Ulusal Kazanım</a:t>
              </a: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Amaç ve Hedefler</a:t>
              </a: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Yenilikçi Yönü</a:t>
              </a: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</a:t>
              </a: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4573" marR="0" lvl="0" indent="-174573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</a:t>
              </a:r>
            </a:p>
          </p:txBody>
        </p:sp>
        <p:sp>
          <p:nvSpPr>
            <p:cNvPr id="4" name="Rectangle 5"/>
            <p:cNvSpPr/>
            <p:nvPr/>
          </p:nvSpPr>
          <p:spPr>
            <a:xfrm>
              <a:off x="10087332" y="2001356"/>
              <a:ext cx="1340500" cy="4250226"/>
            </a:xfrm>
            <a:prstGeom prst="rect">
              <a:avLst/>
            </a:prstGeom>
            <a:solidFill>
              <a:srgbClr val="C2CFD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3501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Kariyer Geliştirme Potansiyeli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Özgün Değer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</a:t>
              </a:r>
            </a:p>
          </p:txBody>
        </p:sp>
        <p:sp>
          <p:nvSpPr>
            <p:cNvPr id="5" name="Rectangle 6"/>
            <p:cNvSpPr/>
            <p:nvPr/>
          </p:nvSpPr>
          <p:spPr>
            <a:xfrm>
              <a:off x="1471873" y="1983727"/>
              <a:ext cx="1437961" cy="428645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1001</a:t>
              </a:r>
            </a:p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Özgün Değer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</a:t>
              </a:r>
            </a:p>
          </p:txBody>
        </p:sp>
        <p:sp>
          <p:nvSpPr>
            <p:cNvPr id="6" name="Rectangle 7"/>
            <p:cNvSpPr/>
            <p:nvPr/>
          </p:nvSpPr>
          <p:spPr>
            <a:xfrm>
              <a:off x="4325955" y="1986804"/>
              <a:ext cx="1437962" cy="4269103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1003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Özgün Değer 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 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Yönetimi, Ekip ve Araştırma Olanakları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Çağrı Programı Hedeflerine Katkı </a:t>
              </a: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9334" marR="0" lvl="0" indent="-179334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 </a:t>
              </a:r>
            </a:p>
          </p:txBody>
        </p:sp>
        <p:sp>
          <p:nvSpPr>
            <p:cNvPr id="7" name="Rectangle 8"/>
            <p:cNvSpPr/>
            <p:nvPr/>
          </p:nvSpPr>
          <p:spPr>
            <a:xfrm>
              <a:off x="7273278" y="1999584"/>
              <a:ext cx="1437962" cy="4244755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1007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Ar-Ge Niteliği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Yapılabilirlik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Bütçenin Uygunluğu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9110486" y="1379042"/>
            <a:ext cx="2629203" cy="4562225"/>
            <a:chOff x="4107583" y="2239583"/>
            <a:chExt cx="4133010" cy="4059866"/>
          </a:xfrm>
        </p:grpSpPr>
        <p:sp>
          <p:nvSpPr>
            <p:cNvPr id="10" name="Rectangle 6"/>
            <p:cNvSpPr/>
            <p:nvPr/>
          </p:nvSpPr>
          <p:spPr>
            <a:xfrm>
              <a:off x="4107583" y="2239583"/>
              <a:ext cx="1908289" cy="405293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1071</a:t>
              </a:r>
            </a:p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Uluslararası İşbirliğinin Önemi</a:t>
              </a: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Bilimsel/Teknolojik Mükemmeliyet</a:t>
              </a: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Yöntem</a:t>
              </a: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Proje Yönetimi</a:t>
              </a: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1399" marR="0" lvl="0" indent="-171399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Yaygın Etki</a:t>
              </a: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6"/>
            <p:cNvSpPr/>
            <p:nvPr/>
          </p:nvSpPr>
          <p:spPr>
            <a:xfrm>
              <a:off x="6161001" y="2246521"/>
              <a:ext cx="2079592" cy="405292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974" tIns="188965" rIns="71974" bIns="188965" numCol="1" spcCol="1270" rtlCol="0" anchor="t" anchorCtr="0">
              <a:no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COST</a:t>
              </a:r>
            </a:p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Özgün Değer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Yöntem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Proje Yönetimi</a:t>
              </a: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marL="171399" marR="0" lvl="0" indent="-171399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Yaygın Etki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206" y="1240"/>
            <a:ext cx="10397471" cy="606271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Futura Bk BT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Değerlendirme Kriterleri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57139" y="794921"/>
            <a:ext cx="5940711" cy="39996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Futura Bk BT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Futura Bk BT"/>
              </a:defRPr>
            </a:lvl9pPr>
          </a:lstStyle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Ulusal Programlar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8855581" y="794921"/>
            <a:ext cx="3088191" cy="39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</a:rPr>
              <a:t>Uluslararası Programlar</a:t>
            </a:r>
          </a:p>
        </p:txBody>
      </p:sp>
      <p:grpSp>
        <p:nvGrpSpPr>
          <p:cNvPr id="15" name="Google Shape;6705;p74"/>
          <p:cNvGrpSpPr/>
          <p:nvPr/>
        </p:nvGrpSpPr>
        <p:grpSpPr>
          <a:xfrm rot="5400000">
            <a:off x="6669607" y="3592711"/>
            <a:ext cx="4566121" cy="130990"/>
            <a:chOff x="3200660" y="2180272"/>
            <a:chExt cx="2274923" cy="378237"/>
          </a:xfrm>
          <a:solidFill>
            <a:schemeClr val="accent1">
              <a:lumMod val="50000"/>
            </a:schemeClr>
          </a:solidFill>
        </p:grpSpPr>
        <p:sp>
          <p:nvSpPr>
            <p:cNvPr id="16" name="Google Shape;6706;p74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6707;p74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6708;p74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6709;p74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6710;p74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6711;p74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6712;p74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6713;p74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6714;p74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6715;p74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6716;p74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6717;p74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6718;p74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6719;p74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6720;p74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6721;p74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ctangle 5"/>
          <p:cNvSpPr/>
          <p:nvPr/>
        </p:nvSpPr>
        <p:spPr>
          <a:xfrm>
            <a:off x="6450206" y="1375146"/>
            <a:ext cx="1147644" cy="4539350"/>
          </a:xfrm>
          <a:prstGeom prst="rect">
            <a:avLst/>
          </a:prstGeom>
          <a:solidFill>
            <a:srgbClr val="C2CFD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1974" tIns="188965" rIns="71974" bIns="188965" numCol="1" spcCol="1270" rtlCol="0" anchor="t" anchorCtr="0">
            <a:no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3005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nn-NO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Ulusal Kazanımlar</a:t>
            </a:r>
            <a:r>
              <a:rPr kumimoji="0" lang="tr-T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</a:t>
            </a:r>
            <a:r>
              <a:rPr kumimoji="0" lang="nn-NO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Toplumsal ve Kamusal Fayda Potansiyeli</a:t>
            </a:r>
            <a:endParaRPr kumimoji="0" lang="tr-TR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Yenilikçi Yönü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Amaç ve Hedefler</a:t>
            </a: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Yöntem</a:t>
            </a: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Proje Yönetimi</a:t>
            </a: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9334" marR="0" lvl="0" indent="-179334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Yaygın Etki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1334970" y="3789840"/>
            <a:ext cx="12346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1002-B</a:t>
            </a:r>
          </a:p>
        </p:txBody>
      </p:sp>
      <p:sp>
        <p:nvSpPr>
          <p:cNvPr id="38" name="Dikdörtgen 37"/>
          <p:cNvSpPr/>
          <p:nvPr/>
        </p:nvSpPr>
        <p:spPr>
          <a:xfrm>
            <a:off x="1374911" y="4195802"/>
            <a:ext cx="11916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Projenin </a:t>
            </a:r>
            <a:r>
              <a:rPr kumimoji="0" lang="tr-TR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Aciliyeti</a:t>
            </a: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Bilimsel Nitelik ve Yöntem</a:t>
            </a:r>
          </a:p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Beklenen Etki ve Kazanımlar</a:t>
            </a:r>
          </a:p>
          <a:p>
            <a:pPr marL="187269" marR="0" lvl="0" indent="-187269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52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6E67F5D-0060-43CC-885A-B006C4ED8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" y="1"/>
            <a:ext cx="1860374" cy="100245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37D012D-0C12-43ED-B0DF-2B246E642FFA}"/>
              </a:ext>
            </a:extLst>
          </p:cNvPr>
          <p:cNvSpPr txBox="1"/>
          <p:nvPr/>
        </p:nvSpPr>
        <p:spPr>
          <a:xfrm>
            <a:off x="1808222" y="221106"/>
            <a:ext cx="452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solidFill>
                  <a:srgbClr val="FFFFFF"/>
                </a:solidFill>
                <a:effectLst/>
                <a:latin typeface="Google Sans"/>
              </a:rPr>
              <a:t>Türkiye Sağlık Enstitüleri Başkanlığı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EB23212-A1B7-4A43-8D35-DD027BBE5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04" t="10476"/>
          <a:stretch/>
        </p:blipFill>
        <p:spPr>
          <a:xfrm>
            <a:off x="-2" y="1077842"/>
            <a:ext cx="2241178" cy="1232932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9C3AF133-7AAC-4A30-86C2-501E26ED1813}"/>
              </a:ext>
            </a:extLst>
          </p:cNvPr>
          <p:cNvSpPr txBox="1"/>
          <p:nvPr/>
        </p:nvSpPr>
        <p:spPr>
          <a:xfrm>
            <a:off x="-3" y="2338994"/>
            <a:ext cx="6136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https://tbys.tuseb.gov.tr/#/aktifcagrilistesidispanel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23B0F41D-E155-4E9C-89E6-F0506319A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247" y="229937"/>
            <a:ext cx="6915290" cy="268580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18C1DBB-98C0-4B6C-B15B-C8226BD5E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3313802"/>
            <a:ext cx="9493624" cy="35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0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EB31F9B-C5C7-4506-80C6-A1F5129C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1" y="773917"/>
            <a:ext cx="11041016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51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39FCC0B-AF9B-4032-B8A1-441008531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17" y="457055"/>
            <a:ext cx="10358726" cy="51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4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F594FB8-D91B-4FC8-AF7E-37117BC9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63641" cy="105742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159145D-4F9B-49C7-8E98-C05F7025D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783" y="49695"/>
            <a:ext cx="5506218" cy="55252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6950495-9163-4A3A-B7A8-85E74EBDE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057423"/>
            <a:ext cx="4374480" cy="3808371"/>
          </a:xfrm>
          <a:prstGeom prst="rect">
            <a:avLst/>
          </a:prstGeom>
        </p:spPr>
      </p:pic>
      <p:sp>
        <p:nvSpPr>
          <p:cNvPr id="9" name="Dikdörtgen 8">
            <a:hlinkClick r:id="rId6"/>
            <a:extLst>
              <a:ext uri="{FF2B5EF4-FFF2-40B4-BE49-F238E27FC236}">
                <a16:creationId xmlns:a16="http://schemas.microsoft.com/office/drawing/2014/main" id="{4557027E-FF78-4187-8F55-BD9B1CF05FF5}"/>
              </a:ext>
            </a:extLst>
          </p:cNvPr>
          <p:cNvSpPr/>
          <p:nvPr/>
        </p:nvSpPr>
        <p:spPr>
          <a:xfrm>
            <a:off x="10181163" y="3331440"/>
            <a:ext cx="1898374" cy="993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45D8BFC7-E68F-405F-BCA2-429199E92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96" y="1422586"/>
            <a:ext cx="6163259" cy="983224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16F0904-C750-4E5A-94DE-16C18AB35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73912"/>
            <a:ext cx="8056425" cy="51409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187DB2E9-40E8-4D09-9ADB-C6925BECA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444" y="2539645"/>
            <a:ext cx="4857944" cy="2250987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F0D8BF33-F9CD-4B34-A85C-088E85323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5596120"/>
            <a:ext cx="5029202" cy="11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3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6649923-CD69-4DEA-A84C-B774D6D12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52" y="421827"/>
            <a:ext cx="4446285" cy="3876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E6BE09D-02B2-4C79-9B8A-16810D3D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7506748" cy="130510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F6FB3CC-79D0-46E2-ABE3-AFDA85911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6354"/>
            <a:ext cx="6973273" cy="51442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404EA19-96A2-4C4D-BFCA-A456145BD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3220657"/>
            <a:ext cx="4505954" cy="23815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B72DBEF8-88BC-4BEE-BB69-0FE89F984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3647689"/>
            <a:ext cx="2638793" cy="838317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435E8519-FFD3-4359-8ED8-CB837484A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873" y="3686211"/>
            <a:ext cx="7725853" cy="790685"/>
          </a:xfrm>
          <a:prstGeom prst="rect">
            <a:avLst/>
          </a:prstGeom>
        </p:spPr>
      </p:pic>
      <p:sp>
        <p:nvSpPr>
          <p:cNvPr id="16" name="Dikdörtgen 15">
            <a:hlinkClick r:id="rId9"/>
            <a:extLst>
              <a:ext uri="{FF2B5EF4-FFF2-40B4-BE49-F238E27FC236}">
                <a16:creationId xmlns:a16="http://schemas.microsoft.com/office/drawing/2014/main" id="{B7068821-6B2B-4B63-856B-941E222A62E7}"/>
              </a:ext>
            </a:extLst>
          </p:cNvPr>
          <p:cNvSpPr/>
          <p:nvPr/>
        </p:nvSpPr>
        <p:spPr>
          <a:xfrm>
            <a:off x="8040757" y="1584988"/>
            <a:ext cx="2305878" cy="84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3830934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E5F6459-52F9-4CA7-8DED-02E4B5B8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11114" cy="105742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9AEBA79-FFE6-4B48-951D-7DC51FB67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26461"/>
            <a:ext cx="7011378" cy="52394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D9454BF-7BBA-4A6D-B761-CED6983D0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407621"/>
            <a:ext cx="4544059" cy="27626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4D74874-5B66-42FD-9863-D26EC89B0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782" y="0"/>
            <a:ext cx="5506218" cy="71447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E51F3AD-7017-46F7-A576-EED52E90D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37176"/>
            <a:ext cx="7525800" cy="733527"/>
          </a:xfrm>
          <a:prstGeom prst="rect">
            <a:avLst/>
          </a:prstGeom>
        </p:spPr>
      </p:pic>
      <p:sp>
        <p:nvSpPr>
          <p:cNvPr id="15" name="Dikdörtgen 14">
            <a:hlinkClick r:id="rId8"/>
            <a:extLst>
              <a:ext uri="{FF2B5EF4-FFF2-40B4-BE49-F238E27FC236}">
                <a16:creationId xmlns:a16="http://schemas.microsoft.com/office/drawing/2014/main" id="{7E375AB3-F5B7-476A-8E39-9398F1C53C79}"/>
              </a:ext>
            </a:extLst>
          </p:cNvPr>
          <p:cNvSpPr/>
          <p:nvPr/>
        </p:nvSpPr>
        <p:spPr>
          <a:xfrm>
            <a:off x="8875643" y="1888435"/>
            <a:ext cx="1878496" cy="79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2337697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8F2677F-CA70-4038-961D-00DFC564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321"/>
            <a:ext cx="7487695" cy="7525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D6FC6EC-5E46-4976-A82B-CC67F27B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896798" cy="100026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A7F395B-59E6-4D4D-A065-FE531D67C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466" y="0"/>
            <a:ext cx="5439534" cy="78115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662A88E-A1D5-4711-935B-18A9C1131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2835860"/>
            <a:ext cx="7182852" cy="57158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9988992-2462-48E6-8CE1-0E0B724F5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40132"/>
            <a:ext cx="6878010" cy="83831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1F370232-367A-4D5F-9465-9449F3CDC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85034"/>
            <a:ext cx="4296375" cy="247685"/>
          </a:xfrm>
          <a:prstGeom prst="rect">
            <a:avLst/>
          </a:prstGeom>
        </p:spPr>
      </p:pic>
      <p:sp>
        <p:nvSpPr>
          <p:cNvPr id="17" name="Dikdörtgen 16">
            <a:hlinkClick r:id="rId9"/>
            <a:extLst>
              <a:ext uri="{FF2B5EF4-FFF2-40B4-BE49-F238E27FC236}">
                <a16:creationId xmlns:a16="http://schemas.microsoft.com/office/drawing/2014/main" id="{3767FD90-5699-49CB-8CB3-E6ACB7CCF959}"/>
              </a:ext>
            </a:extLst>
          </p:cNvPr>
          <p:cNvSpPr/>
          <p:nvPr/>
        </p:nvSpPr>
        <p:spPr>
          <a:xfrm>
            <a:off x="8816009" y="1888435"/>
            <a:ext cx="1868556" cy="1232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60158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7F32F35-88CA-4554-91FB-4513A1CD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18" y="0"/>
            <a:ext cx="5601482" cy="8859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CA9F26B-566C-47C6-B877-38459219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92008" cy="101931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1FA9378-2FA4-4B58-AF68-9B7164F31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41765"/>
            <a:ext cx="7478169" cy="77163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97A3BA2-CF41-417E-B693-E62EA0AC1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2671021"/>
            <a:ext cx="6954220" cy="533474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FDB62A76-08BE-4338-8C24-14D49A169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3690339"/>
            <a:ext cx="4324954" cy="314369"/>
          </a:xfrm>
          <a:prstGeom prst="rect">
            <a:avLst/>
          </a:prstGeom>
        </p:spPr>
      </p:pic>
      <p:sp>
        <p:nvSpPr>
          <p:cNvPr id="15" name="Dikdörtgen 14">
            <a:hlinkClick r:id="rId8"/>
            <a:extLst>
              <a:ext uri="{FF2B5EF4-FFF2-40B4-BE49-F238E27FC236}">
                <a16:creationId xmlns:a16="http://schemas.microsoft.com/office/drawing/2014/main" id="{35A4F826-52BD-4107-836A-D5E27C2148B7}"/>
              </a:ext>
            </a:extLst>
          </p:cNvPr>
          <p:cNvSpPr/>
          <p:nvPr/>
        </p:nvSpPr>
        <p:spPr>
          <a:xfrm>
            <a:off x="8418443" y="2688885"/>
            <a:ext cx="1789044" cy="885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849028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A6CC273-9F72-4B80-AF03-42C2E419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563641" cy="109552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2CF3053-D648-4827-85DF-D1F7E1574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676" y="0"/>
            <a:ext cx="5544324" cy="86689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66E17AA-0196-41E7-8B88-A8846588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282"/>
            <a:ext cx="7373379" cy="82879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1A87C02-43F5-4D6A-8076-61841BDE9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49432"/>
            <a:ext cx="6849431" cy="56205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F7836C0-AA62-403D-B972-E44758656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45574"/>
            <a:ext cx="4458322" cy="314369"/>
          </a:xfrm>
          <a:prstGeom prst="rect">
            <a:avLst/>
          </a:prstGeom>
        </p:spPr>
      </p:pic>
      <p:sp>
        <p:nvSpPr>
          <p:cNvPr id="14" name="Dikdörtgen 13">
            <a:hlinkClick r:id="rId8"/>
            <a:extLst>
              <a:ext uri="{FF2B5EF4-FFF2-40B4-BE49-F238E27FC236}">
                <a16:creationId xmlns:a16="http://schemas.microsoft.com/office/drawing/2014/main" id="{16E15A52-6B45-4556-9CB9-7B3C83F420F3}"/>
              </a:ext>
            </a:extLst>
          </p:cNvPr>
          <p:cNvSpPr/>
          <p:nvPr/>
        </p:nvSpPr>
        <p:spPr>
          <a:xfrm>
            <a:off x="9094304" y="2263073"/>
            <a:ext cx="1630018" cy="977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3701585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A777C37-F19D-472C-8AF5-AE1E20EA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839640" cy="209579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53D7C39-C711-41DF-9146-1D5027D6A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1103"/>
            <a:ext cx="7430537" cy="104789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C70CA7F-634D-45D7-9D27-7ACA243E3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706961"/>
            <a:ext cx="6878010" cy="7144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C6CBA3B-82F7-4C8A-9381-79BB41CC4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4773432"/>
            <a:ext cx="3982006" cy="266737"/>
          </a:xfrm>
          <a:prstGeom prst="rect">
            <a:avLst/>
          </a:prstGeom>
        </p:spPr>
      </p:pic>
      <p:sp>
        <p:nvSpPr>
          <p:cNvPr id="12" name="Dikdörtgen 11">
            <a:hlinkClick r:id="rId7"/>
            <a:extLst>
              <a:ext uri="{FF2B5EF4-FFF2-40B4-BE49-F238E27FC236}">
                <a16:creationId xmlns:a16="http://schemas.microsoft.com/office/drawing/2014/main" id="{DAA6DA79-3F50-4C4F-B922-6F485DABF0A8}"/>
              </a:ext>
            </a:extLst>
          </p:cNvPr>
          <p:cNvSpPr/>
          <p:nvPr/>
        </p:nvSpPr>
        <p:spPr>
          <a:xfrm>
            <a:off x="8855765" y="1133061"/>
            <a:ext cx="1798983" cy="962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Çağrı Metni</a:t>
            </a:r>
          </a:p>
        </p:txBody>
      </p:sp>
    </p:spTree>
    <p:extLst>
      <p:ext uri="{BB962C8B-B14F-4D97-AF65-F5344CB8AC3E}">
        <p14:creationId xmlns:p14="http://schemas.microsoft.com/office/powerpoint/2010/main" val="4280726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E819579-4EEC-4630-9CDB-E4E738E34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914" y="662540"/>
            <a:ext cx="4751520" cy="47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09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B25E00D-0624-4D68-BF3C-6DE18051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821"/>
            <a:ext cx="12192000" cy="58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79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89913DA-CE13-42D8-BF53-E903119B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4" y="1140934"/>
            <a:ext cx="6544588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0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0CD90A1-D9FE-4A6C-95F3-B6B716C0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13" y="661601"/>
            <a:ext cx="10193173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2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876D312-AB76-407E-B8CA-25561ECD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205" y="452022"/>
            <a:ext cx="7087589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21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59004F5-6827-4509-8CE1-72E13BE5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61" y="450815"/>
            <a:ext cx="6458851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5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08F765-C016-4C7B-A864-245F47AB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31" y="956916"/>
            <a:ext cx="6668431" cy="494416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E1149BB-871C-4A50-9953-A33B9DA6DC21}"/>
              </a:ext>
            </a:extLst>
          </p:cNvPr>
          <p:cNvSpPr txBox="1"/>
          <p:nvPr/>
        </p:nvSpPr>
        <p:spPr>
          <a:xfrm>
            <a:off x="7553740" y="2633726"/>
            <a:ext cx="2643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4"/>
              </a:rPr>
              <a:t>https://www.sbb.gov.tr/wp-content/uploads/2023/12/On-Ikinci-Kalkinma-Plani_2024-2028_11122023.pdf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248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1811224-D5F8-420F-A529-CB85FF218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5027"/>
            <a:ext cx="12192000" cy="54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4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339A9E9-6982-4BCC-8387-F430C4A8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450"/>
            <a:ext cx="12192000" cy="54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49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6E68AE9-6407-4AE6-ADA7-0A8C4536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79" y="925671"/>
            <a:ext cx="3715268" cy="464884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F1D913E-6D7E-4284-A7C3-45E318FCBB52}"/>
              </a:ext>
            </a:extLst>
          </p:cNvPr>
          <p:cNvSpPr txBox="1"/>
          <p:nvPr/>
        </p:nvSpPr>
        <p:spPr>
          <a:xfrm>
            <a:off x="4691270" y="3250095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4"/>
              </a:rPr>
              <a:t>https://tubitak.gov.tr/tr/duyuru/bibliyografik-verilerin-duzenlenmesi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7442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59064F3-D168-41BA-A8F2-51AB32816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4" y="1437202"/>
            <a:ext cx="9116697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62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B14D2EC-3265-4337-AD15-55D9DF0C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9" y="419156"/>
            <a:ext cx="6954220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4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410DEAB-19D5-4A43-8740-DD922A02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4" y="342280"/>
            <a:ext cx="10775364" cy="56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3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D52CC37-B658-48D6-A6FD-5ADD9FBE6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17" y="655868"/>
            <a:ext cx="10201835" cy="52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12E13B8-5018-45CD-B396-2FCE9A1C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" y="737812"/>
            <a:ext cx="12088912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24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414DD14-00B2-45C7-8ECB-0A27493D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850"/>
            <a:ext cx="12192000" cy="58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0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678DE80-4BB6-4ECB-AC7D-F42BD525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8" y="245603"/>
            <a:ext cx="10632141" cy="57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10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487A384-61A3-4645-A30C-300B0169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9" y="908196"/>
            <a:ext cx="11178988" cy="44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29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14077E5-B5B5-4A8A-83EA-7F08CFD0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76" y="861002"/>
            <a:ext cx="9233647" cy="45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0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35F69ED-BC2C-41E8-AC5B-266DBB59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479"/>
            <a:ext cx="12192000" cy="45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05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D011A16-CF1B-49A9-BA28-174E0F71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78" y="393490"/>
            <a:ext cx="10786044" cy="5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01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53FDF58-3251-4254-93C7-76FA461D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500"/>
            <a:ext cx="12192000" cy="47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98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421F98-FCCE-451E-AA98-A8F83AF77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48" y="5810075"/>
            <a:ext cx="3505989" cy="87649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BF44C41-2D3B-40E9-9CE0-D500A9778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" y="521052"/>
            <a:ext cx="10336306" cy="50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10401232" cy="606490"/>
          </a:xfrm>
          <a:prstGeom prst="rect">
            <a:avLst/>
          </a:prstGeom>
        </p:spPr>
        <p:txBody>
          <a:bodyPr anchor="ctr"/>
          <a:lstStyle/>
          <a:p>
            <a:r>
              <a:rPr lang="tr-T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TÜBİTAK Başvuru Kılavuzu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73516" y="5922676"/>
            <a:ext cx="3811338" cy="467360"/>
            <a:chOff x="4185920" y="4435899"/>
            <a:chExt cx="3261795" cy="467360"/>
          </a:xfrm>
        </p:grpSpPr>
        <p:sp>
          <p:nvSpPr>
            <p:cNvPr id="6" name="TextBox 5"/>
            <p:cNvSpPr txBox="1"/>
            <p:nvPr/>
          </p:nvSpPr>
          <p:spPr>
            <a:xfrm>
              <a:off x="4653280" y="4435899"/>
              <a:ext cx="2794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  <a:hlinkClick r:id="rId2"/>
                </a:rPr>
                <a:t>kilavuz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.tubitak.gov.tr</a:t>
              </a:r>
            </a:p>
          </p:txBody>
        </p:sp>
        <p:pic>
          <p:nvPicPr>
            <p:cNvPr id="4100" name="Picture 4" descr="C:\Users\fatih.esen\AppData\Local\Microsoft\Windows\Temporary Internet Files\Content.IE5\XPQFQQVQ\internet[1]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920" y="4435899"/>
              <a:ext cx="467360" cy="46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329385" y="826759"/>
            <a:ext cx="949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Hangi Destek Size Daha Uygun?</a:t>
            </a:r>
          </a:p>
        </p:txBody>
      </p:sp>
      <p:pic>
        <p:nvPicPr>
          <p:cNvPr id="5122" name="Picture 2" descr="https://www.tubitak.gov.tr/sites/default/files/styles/ana_gorsel/public/ana-kilavuz.jpg?itok=uEZzPWu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" y="1544256"/>
            <a:ext cx="1200773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15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hlinkClick r:id="rId3"/>
            <a:extLst>
              <a:ext uri="{FF2B5EF4-FFF2-40B4-BE49-F238E27FC236}">
                <a16:creationId xmlns:a16="http://schemas.microsoft.com/office/drawing/2014/main" id="{06396C2F-B617-4040-857B-4A0A0CB37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61" y="563849"/>
            <a:ext cx="2372056" cy="124794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F0A0F0C7-1382-4F0D-99A9-7EDEA4174412}"/>
              </a:ext>
            </a:extLst>
          </p:cNvPr>
          <p:cNvSpPr txBox="1"/>
          <p:nvPr/>
        </p:nvSpPr>
        <p:spPr>
          <a:xfrm>
            <a:off x="3489512" y="864657"/>
            <a:ext cx="610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5"/>
              </a:rPr>
              <a:t>https://www.ua.gov.tr/anasayfa/icerikler/teklif-cagrilari-ve-rehberler/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6B67B1-B8A9-4CF9-9327-164F7B571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94" y="2285876"/>
            <a:ext cx="7344800" cy="781159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55E6E23A-FEB4-4691-9223-6A0B665D29BC}"/>
              </a:ext>
            </a:extLst>
          </p:cNvPr>
          <p:cNvSpPr txBox="1"/>
          <p:nvPr/>
        </p:nvSpPr>
        <p:spPr>
          <a:xfrm>
            <a:off x="7577418" y="2375646"/>
            <a:ext cx="428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>
                    <a:lumMod val="95000"/>
                  </a:schemeClr>
                </a:solidFill>
                <a:hlinkClick r:id="rId7"/>
              </a:rPr>
              <a:t>https://ec.europa.eu/info/funding-tenders/opportunities/portal/screen/home</a:t>
            </a:r>
            <a:endParaRPr lang="tr-T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A5300DE-F8D7-4BED-B94C-EC30F7CD8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864" y="3428999"/>
            <a:ext cx="3591426" cy="1152686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937A3227-997B-41E6-BA59-4D2644107C5E}"/>
              </a:ext>
            </a:extLst>
          </p:cNvPr>
          <p:cNvSpPr txBox="1"/>
          <p:nvPr/>
        </p:nvSpPr>
        <p:spPr>
          <a:xfrm>
            <a:off x="5040406" y="3747027"/>
            <a:ext cx="61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9"/>
              </a:rPr>
              <a:t>https://cordis.europa.eu/</a:t>
            </a:r>
            <a:endParaRPr lang="tr-TR" dirty="0"/>
          </a:p>
        </p:txBody>
      </p:sp>
      <p:pic>
        <p:nvPicPr>
          <p:cNvPr id="17" name="Resim 16">
            <a:hlinkClick r:id="rId10"/>
            <a:extLst>
              <a:ext uri="{FF2B5EF4-FFF2-40B4-BE49-F238E27FC236}">
                <a16:creationId xmlns:a16="http://schemas.microsoft.com/office/drawing/2014/main" id="{74FC12AA-A370-461E-94CB-2F0C470D4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8679" y="4824200"/>
            <a:ext cx="2238687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F921482-6A46-434D-A29C-47FCCB45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672"/>
            <a:ext cx="12192000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6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0E7EB88-9584-42AB-AEA0-DA4F3764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699" y="288576"/>
            <a:ext cx="9568602" cy="56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0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AD9B1322-136C-4236-B7E7-81B956EC2D16}"/>
              </a:ext>
            </a:extLst>
          </p:cNvPr>
          <p:cNvSpPr/>
          <p:nvPr/>
        </p:nvSpPr>
        <p:spPr>
          <a:xfrm>
            <a:off x="82524" y="79990"/>
            <a:ext cx="32413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TÜBİTAK TYBS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A8A9531-A88C-4217-83B1-EE689B961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5DB52CB-5F28-4BBC-BD9B-E47FBA9F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44" y="741870"/>
            <a:ext cx="11914093" cy="53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6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7EFCAF99-4F85-4AA4-90AD-4FD6E804819E}"/>
              </a:ext>
            </a:extLst>
          </p:cNvPr>
          <p:cNvSpPr/>
          <p:nvPr/>
        </p:nvSpPr>
        <p:spPr>
          <a:xfrm>
            <a:off x="969307" y="70760"/>
            <a:ext cx="1025338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TÜBİTAK Projeler </a:t>
            </a:r>
            <a:r>
              <a:rPr lang="tr-TR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</a:t>
            </a:r>
            <a:r>
              <a:rPr lang="tr-T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 tabanı</a:t>
            </a:r>
            <a:br>
              <a:rPr lang="tr-TR" sz="1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tr-TR" sz="1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https://search.trdizin.gov.tr/tr/yayin/ara?q=&amp;order=publicationYear-DESC&amp;page=1&amp;limit=20&amp;facet-documentType=PROJECT</a:t>
            </a:r>
            <a:endParaRPr lang="tr-TR" sz="1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5A12A7C-AB3C-45CB-8E69-EF8036918F35}"/>
              </a:ext>
            </a:extLst>
          </p:cNvPr>
          <p:cNvSpPr txBox="1"/>
          <p:nvPr/>
        </p:nvSpPr>
        <p:spPr>
          <a:xfrm>
            <a:off x="969307" y="1798839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/>
                </a:solidFill>
                <a:hlinkClick r:id="rId4"/>
              </a:rPr>
              <a:t>https://www.tuseb.gov.tr/haberler/2026-yili-tuseb-proje-desteklerine-iliskin-cagri-ayrintilari-yayimlandi-20260127</a:t>
            </a:r>
            <a:endParaRPr lang="tr-T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89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0E1A53-BE7C-478A-9341-8F576E0ED6ED}"/>
              </a:ext>
            </a:extLst>
          </p:cNvPr>
          <p:cNvSpPr/>
          <p:nvPr/>
        </p:nvSpPr>
        <p:spPr>
          <a:xfrm>
            <a:off x="444616" y="2021747"/>
            <a:ext cx="2751589" cy="360726"/>
          </a:xfrm>
          <a:custGeom>
            <a:avLst/>
            <a:gdLst>
              <a:gd name="connsiteX0" fmla="*/ 0 w 2751589"/>
              <a:gd name="connsiteY0" fmla="*/ 180363 h 360726"/>
              <a:gd name="connsiteX1" fmla="*/ 1375795 w 2751589"/>
              <a:gd name="connsiteY1" fmla="*/ 0 h 360726"/>
              <a:gd name="connsiteX2" fmla="*/ 2751590 w 2751589"/>
              <a:gd name="connsiteY2" fmla="*/ 180363 h 360726"/>
              <a:gd name="connsiteX3" fmla="*/ 1375795 w 2751589"/>
              <a:gd name="connsiteY3" fmla="*/ 360726 h 360726"/>
              <a:gd name="connsiteX4" fmla="*/ 0 w 2751589"/>
              <a:gd name="connsiteY4" fmla="*/ 180363 h 36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1589" h="360726" extrusionOk="0">
                <a:moveTo>
                  <a:pt x="0" y="180363"/>
                </a:moveTo>
                <a:cubicBezTo>
                  <a:pt x="-29507" y="46052"/>
                  <a:pt x="671616" y="-20206"/>
                  <a:pt x="1375795" y="0"/>
                </a:cubicBezTo>
                <a:cubicBezTo>
                  <a:pt x="2130762" y="2733"/>
                  <a:pt x="2769439" y="75425"/>
                  <a:pt x="2751590" y="180363"/>
                </a:cubicBezTo>
                <a:cubicBezTo>
                  <a:pt x="2728679" y="234296"/>
                  <a:pt x="2130384" y="377038"/>
                  <a:pt x="1375795" y="360726"/>
                </a:cubicBezTo>
                <a:cubicBezTo>
                  <a:pt x="621150" y="353572"/>
                  <a:pt x="3396" y="279696"/>
                  <a:pt x="0" y="18036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346D7B0-1BD5-42E5-9372-CCE82883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477"/>
            <a:ext cx="12192000" cy="35242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8419D47-9B25-479E-938B-CC5B1E2C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140741"/>
            <a:ext cx="2183325" cy="5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0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31CD5D9-B3E3-44B6-BDF0-651456C6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61" y="-1"/>
            <a:ext cx="12224061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547D2AE-B5EE-4C9A-9189-791EB25B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1" y="0"/>
            <a:ext cx="8582158" cy="16517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A391B07-7C94-459D-9992-631C1E73F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676" y="5782233"/>
            <a:ext cx="1457384" cy="10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6CD3493-2461-450F-BCD5-390CD9ECE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6" y="901119"/>
            <a:ext cx="10754608" cy="44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63514-7793-43A2-B793-B477B4B5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0FC385D4-7715-4A9B-99E4-7D70B75A8009}"/>
              </a:ext>
            </a:extLst>
          </p:cNvPr>
          <p:cNvSpPr/>
          <p:nvPr/>
        </p:nvSpPr>
        <p:spPr>
          <a:xfrm>
            <a:off x="2657645" y="403430"/>
            <a:ext cx="6320898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9600" b="1" u="sng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PROJE EKİBİ</a:t>
            </a:r>
          </a:p>
          <a:p>
            <a:pPr algn="ctr"/>
            <a:r>
              <a:rPr lang="tr-T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YÜRÜTÜCÜ</a:t>
            </a:r>
          </a:p>
          <a:p>
            <a:pPr algn="ctr"/>
            <a:r>
              <a:rPr lang="tr-T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ARAŞTIRMACI</a:t>
            </a:r>
          </a:p>
          <a:p>
            <a:pPr algn="ctr"/>
            <a:r>
              <a:rPr lang="tr-T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DANIŞMAN </a:t>
            </a:r>
          </a:p>
          <a:p>
            <a:pPr algn="ctr"/>
            <a:r>
              <a:rPr lang="tr-T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BURSİYER</a:t>
            </a:r>
          </a:p>
        </p:txBody>
      </p:sp>
    </p:spTree>
    <p:extLst>
      <p:ext uri="{BB962C8B-B14F-4D97-AF65-F5344CB8AC3E}">
        <p14:creationId xmlns:p14="http://schemas.microsoft.com/office/powerpoint/2010/main" val="398080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ikdörtgen 38">
            <a:extLst>
              <a:ext uri="{FF2B5EF4-FFF2-40B4-BE49-F238E27FC236}">
                <a16:creationId xmlns:a16="http://schemas.microsoft.com/office/drawing/2014/main" id="{98E02724-2C32-4F35-BCAB-13AB3A2E28AD}"/>
              </a:ext>
            </a:extLst>
          </p:cNvPr>
          <p:cNvSpPr/>
          <p:nvPr/>
        </p:nvSpPr>
        <p:spPr>
          <a:xfrm>
            <a:off x="1" y="0"/>
            <a:ext cx="4679576" cy="4283636"/>
          </a:xfrm>
          <a:prstGeom prst="rect">
            <a:avLst/>
          </a:prstGeom>
          <a:solidFill>
            <a:srgbClr val="201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7FADE83-6B5A-4C8D-95AB-D4E21A3885F3}"/>
              </a:ext>
            </a:extLst>
          </p:cNvPr>
          <p:cNvSpPr/>
          <p:nvPr/>
        </p:nvSpPr>
        <p:spPr>
          <a:xfrm>
            <a:off x="-1" y="1599081"/>
            <a:ext cx="12192001" cy="5258919"/>
          </a:xfrm>
          <a:prstGeom prst="rect">
            <a:avLst/>
          </a:prstGeom>
          <a:solidFill>
            <a:srgbClr val="201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4ECEE2B-4809-47EC-82C8-5A85C233D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12" y="6241409"/>
            <a:ext cx="2183325" cy="545831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5D19062-40FF-46E7-A16F-38D85E4C04EF}"/>
              </a:ext>
            </a:extLst>
          </p:cNvPr>
          <p:cNvSpPr/>
          <p:nvPr/>
        </p:nvSpPr>
        <p:spPr>
          <a:xfrm>
            <a:off x="183228" y="1804203"/>
            <a:ext cx="2901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TÜBİTAK-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6AC307F-9E13-4329-A28A-478E6FC123CC}"/>
              </a:ext>
            </a:extLst>
          </p:cNvPr>
          <p:cNvSpPr txBox="1"/>
          <p:nvPr/>
        </p:nvSpPr>
        <p:spPr>
          <a:xfrm>
            <a:off x="2999048" y="1982614"/>
            <a:ext cx="8254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0" i="0" dirty="0">
                <a:solidFill>
                  <a:srgbClr val="FFFFFF"/>
                </a:solidFill>
                <a:effectLst/>
                <a:latin typeface="Google Sans"/>
              </a:rPr>
              <a:t>Türkiye Bilimsel ve Teknolojik Araştırma Kurumu</a:t>
            </a:r>
            <a:endParaRPr lang="tr-TR" sz="3200" dirty="0"/>
          </a:p>
        </p:txBody>
      </p:sp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id="{133B5593-7A7C-4B39-A146-D82E85683D06}"/>
              </a:ext>
            </a:extLst>
          </p:cNvPr>
          <p:cNvGraphicFramePr/>
          <p:nvPr/>
        </p:nvGraphicFramePr>
        <p:xfrm>
          <a:off x="278565" y="1599081"/>
          <a:ext cx="11519647" cy="48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Resim 20">
            <a:hlinkClick r:id="rId8"/>
            <a:extLst>
              <a:ext uri="{FF2B5EF4-FFF2-40B4-BE49-F238E27FC236}">
                <a16:creationId xmlns:a16="http://schemas.microsoft.com/office/drawing/2014/main" id="{CD2A9AC8-C0D8-4F31-BB2D-B53FD5958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885" y="4579555"/>
            <a:ext cx="1800706" cy="874871"/>
          </a:xfrm>
          <a:prstGeom prst="rect">
            <a:avLst/>
          </a:prstGeom>
        </p:spPr>
      </p:pic>
      <p:pic>
        <p:nvPicPr>
          <p:cNvPr id="23" name="Resim 22">
            <a:hlinkClick r:id="rId10"/>
            <a:extLst>
              <a:ext uri="{FF2B5EF4-FFF2-40B4-BE49-F238E27FC236}">
                <a16:creationId xmlns:a16="http://schemas.microsoft.com/office/drawing/2014/main" id="{C5CCB814-54E1-44C5-9EDA-9825F5D99F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5578" y="4579555"/>
            <a:ext cx="2347929" cy="605369"/>
          </a:xfrm>
          <a:prstGeom prst="rect">
            <a:avLst/>
          </a:prstGeom>
        </p:spPr>
      </p:pic>
      <p:pic>
        <p:nvPicPr>
          <p:cNvPr id="27" name="Resim 26">
            <a:hlinkClick r:id="rId12"/>
            <a:extLst>
              <a:ext uri="{FF2B5EF4-FFF2-40B4-BE49-F238E27FC236}">
                <a16:creationId xmlns:a16="http://schemas.microsoft.com/office/drawing/2014/main" id="{F87E8F7F-5E0A-4917-92D1-407704DA06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1576" y="4528255"/>
            <a:ext cx="1938253" cy="494452"/>
          </a:xfrm>
          <a:prstGeom prst="rect">
            <a:avLst/>
          </a:prstGeom>
        </p:spPr>
      </p:pic>
      <p:pic>
        <p:nvPicPr>
          <p:cNvPr id="29" name="Resim 28">
            <a:hlinkClick r:id="rId12"/>
            <a:extLst>
              <a:ext uri="{FF2B5EF4-FFF2-40B4-BE49-F238E27FC236}">
                <a16:creationId xmlns:a16="http://schemas.microsoft.com/office/drawing/2014/main" id="{3D6E5079-788A-48E0-97AC-BC848C37DF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6326" y="4983008"/>
            <a:ext cx="2232252" cy="269573"/>
          </a:xfrm>
          <a:prstGeom prst="rect">
            <a:avLst/>
          </a:prstGeom>
        </p:spPr>
      </p:pic>
      <p:pic>
        <p:nvPicPr>
          <p:cNvPr id="31" name="Resim 30">
            <a:hlinkClick r:id="rId15"/>
            <a:extLst>
              <a:ext uri="{FF2B5EF4-FFF2-40B4-BE49-F238E27FC236}">
                <a16:creationId xmlns:a16="http://schemas.microsoft.com/office/drawing/2014/main" id="{FD6323B5-156B-49D6-8B14-81B4696BB8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4152" y="4579555"/>
            <a:ext cx="2382911" cy="351839"/>
          </a:xfrm>
          <a:prstGeom prst="rect">
            <a:avLst/>
          </a:prstGeom>
        </p:spPr>
      </p:pic>
      <p:pic>
        <p:nvPicPr>
          <p:cNvPr id="33" name="Resim 32">
            <a:hlinkClick r:id="rId17"/>
            <a:extLst>
              <a:ext uri="{FF2B5EF4-FFF2-40B4-BE49-F238E27FC236}">
                <a16:creationId xmlns:a16="http://schemas.microsoft.com/office/drawing/2014/main" id="{E5B51979-1F1D-406D-8859-F845578499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816" y="4579555"/>
            <a:ext cx="1800705" cy="841996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4AAB48D2-563D-4694-B472-87906FB9C2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95" y="35979"/>
            <a:ext cx="7319835" cy="1461774"/>
          </a:xfrm>
          <a:prstGeom prst="rect">
            <a:avLst/>
          </a:prstGeom>
        </p:spPr>
      </p:pic>
      <p:sp>
        <p:nvSpPr>
          <p:cNvPr id="44" name="Metin kutusu 43">
            <a:extLst>
              <a:ext uri="{FF2B5EF4-FFF2-40B4-BE49-F238E27FC236}">
                <a16:creationId xmlns:a16="http://schemas.microsoft.com/office/drawing/2014/main" id="{8EED1EBD-CC95-47BC-ABC3-1D56767488D9}"/>
              </a:ext>
            </a:extLst>
          </p:cNvPr>
          <p:cNvSpPr txBox="1"/>
          <p:nvPr/>
        </p:nvSpPr>
        <p:spPr>
          <a:xfrm>
            <a:off x="4679577" y="52703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https://tybs.tubitak.agov.tr/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1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9.0.7022"/>
  <p:tag name="SLIDO_PRESENTATION_ID" val="8d1c2517-16f1-4b14-9a8a-f1355868cf7b"/>
  <p:tag name="SLIDO_EVENT_UUID" val="0d2f55bf-71f2-49cf-8fbe-fba8546421b4"/>
  <p:tag name="SLIDO_EVENT_SECTION_UUID" val="e8cdfa25-da45-4880-98ae-32c819705683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529</Words>
  <Application>Microsoft Office PowerPoint</Application>
  <PresentationFormat>Geniş ekran</PresentationFormat>
  <Paragraphs>187</Paragraphs>
  <Slides>64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74" baseType="lpstr">
      <vt:lpstr>Arial</vt:lpstr>
      <vt:lpstr>Book Antiqua</vt:lpstr>
      <vt:lpstr>Calibri</vt:lpstr>
      <vt:lpstr>Calibri Light</vt:lpstr>
      <vt:lpstr>Futura Bk BT</vt:lpstr>
      <vt:lpstr>Google Sans</vt:lpstr>
      <vt:lpstr>Helvetica</vt:lpstr>
      <vt:lpstr>Inter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TÜBİTAK Başvuru Kılavuzu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yazar</dc:creator>
  <cp:lastModifiedBy>sadrettin</cp:lastModifiedBy>
  <cp:revision>141</cp:revision>
  <dcterms:created xsi:type="dcterms:W3CDTF">2024-12-05T06:57:08Z</dcterms:created>
  <dcterms:modified xsi:type="dcterms:W3CDTF">2026-01-30T06:50:55Z</dcterms:modified>
</cp:coreProperties>
</file>